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4"/>
  </p:notesMasterIdLst>
  <p:handoutMasterIdLst>
    <p:handoutMasterId r:id="rId15"/>
  </p:handoutMasterIdLst>
  <p:sldIdLst>
    <p:sldId id="256" r:id="rId2"/>
    <p:sldId id="326" r:id="rId3"/>
    <p:sldId id="574" r:id="rId4"/>
    <p:sldId id="575" r:id="rId5"/>
    <p:sldId id="577" r:id="rId6"/>
    <p:sldId id="538" r:id="rId7"/>
    <p:sldId id="534" r:id="rId8"/>
    <p:sldId id="488" r:id="rId9"/>
    <p:sldId id="504" r:id="rId10"/>
    <p:sldId id="578" r:id="rId11"/>
    <p:sldId id="520" r:id="rId12"/>
    <p:sldId id="391"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A3519C5-80DB-40A3-D9A8-8332B93CA57F}" name="Pugh, Angela" initials="PA" userId="S::CBA295@mt.gov::dafc60d7-8654-4341-b008-276632f71bd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Pugh, Angela" initials="PA" lastIdx="5" clrIdx="0">
    <p:extLst>
      <p:ext uri="{19B8F6BF-5375-455C-9EA6-DF929625EA0E}">
        <p15:presenceInfo xmlns:p15="http://schemas.microsoft.com/office/powerpoint/2012/main" userId="S::CBA295@mt.gov::dafc60d7-8654-4341-b008-276632f71bd3" providerId="AD"/>
      </p:ext>
    </p:extLst>
  </p:cmAuthor>
  <p:cmAuthor id="2" name="GARY and DEANNE FISCHER" initials="GaDF" lastIdx="1" clrIdx="1">
    <p:extLst>
      <p:ext uri="{19B8F6BF-5375-455C-9EA6-DF929625EA0E}">
        <p15:presenceInfo xmlns:p15="http://schemas.microsoft.com/office/powerpoint/2012/main" userId="29665d3756c4446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51B467-DDCF-4A14-9CAF-76BAA62AC0AB}" v="6" dt="2023-05-19T14:34:49.5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623" autoAdjust="0"/>
    <p:restoredTop sz="80259" autoAdjust="0"/>
  </p:normalViewPr>
  <p:slideViewPr>
    <p:cSldViewPr>
      <p:cViewPr>
        <p:scale>
          <a:sx n="110" d="100"/>
          <a:sy n="110" d="100"/>
        </p:scale>
        <p:origin x="1242" y="-432"/>
      </p:cViewPr>
      <p:guideLst>
        <p:guide orient="horz" pos="2160"/>
        <p:guide pos="2880"/>
      </p:guideLst>
    </p:cSldViewPr>
  </p:slideViewPr>
  <p:outlineViewPr>
    <p:cViewPr>
      <p:scale>
        <a:sx n="33" d="100"/>
        <a:sy n="33" d="100"/>
      </p:scale>
      <p:origin x="0" y="-2472"/>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wland, Shawn" userId="ca6f0d85-3edd-4b8a-bf02-f95e8a2cf3ba" providerId="ADAL" clId="{B651B467-DDCF-4A14-9CAF-76BAA62AC0AB}"/>
    <pc:docChg chg="undo custSel addSld delSld modSld sldOrd">
      <pc:chgData name="Rowland, Shawn" userId="ca6f0d85-3edd-4b8a-bf02-f95e8a2cf3ba" providerId="ADAL" clId="{B651B467-DDCF-4A14-9CAF-76BAA62AC0AB}" dt="2023-05-19T14:37:08.107" v="1869" actId="14100"/>
      <pc:docMkLst>
        <pc:docMk/>
      </pc:docMkLst>
      <pc:sldChg chg="modSp mod">
        <pc:chgData name="Rowland, Shawn" userId="ca6f0d85-3edd-4b8a-bf02-f95e8a2cf3ba" providerId="ADAL" clId="{B651B467-DDCF-4A14-9CAF-76BAA62AC0AB}" dt="2023-05-19T13:07:36.675" v="72" actId="27636"/>
        <pc:sldMkLst>
          <pc:docMk/>
          <pc:sldMk cId="776941836" sldId="256"/>
        </pc:sldMkLst>
        <pc:spChg chg="mod">
          <ac:chgData name="Rowland, Shawn" userId="ca6f0d85-3edd-4b8a-bf02-f95e8a2cf3ba" providerId="ADAL" clId="{B651B467-DDCF-4A14-9CAF-76BAA62AC0AB}" dt="2023-05-19T13:07:36.675" v="72" actId="27636"/>
          <ac:spMkLst>
            <pc:docMk/>
            <pc:sldMk cId="776941836" sldId="256"/>
            <ac:spMk id="3" creationId="{00000000-0000-0000-0000-000000000000}"/>
          </ac:spMkLst>
        </pc:spChg>
      </pc:sldChg>
      <pc:sldChg chg="modSp mod">
        <pc:chgData name="Rowland, Shawn" userId="ca6f0d85-3edd-4b8a-bf02-f95e8a2cf3ba" providerId="ADAL" clId="{B651B467-DDCF-4A14-9CAF-76BAA62AC0AB}" dt="2023-05-19T14:01:18.780" v="1413" actId="20577"/>
        <pc:sldMkLst>
          <pc:docMk/>
          <pc:sldMk cId="3841833596" sldId="326"/>
        </pc:sldMkLst>
        <pc:spChg chg="mod">
          <ac:chgData name="Rowland, Shawn" userId="ca6f0d85-3edd-4b8a-bf02-f95e8a2cf3ba" providerId="ADAL" clId="{B651B467-DDCF-4A14-9CAF-76BAA62AC0AB}" dt="2023-05-19T14:01:18.780" v="1413" actId="20577"/>
          <ac:spMkLst>
            <pc:docMk/>
            <pc:sldMk cId="3841833596" sldId="326"/>
            <ac:spMk id="3" creationId="{00000000-0000-0000-0000-000000000000}"/>
          </ac:spMkLst>
        </pc:spChg>
      </pc:sldChg>
      <pc:sldChg chg="del">
        <pc:chgData name="Rowland, Shawn" userId="ca6f0d85-3edd-4b8a-bf02-f95e8a2cf3ba" providerId="ADAL" clId="{B651B467-DDCF-4A14-9CAF-76BAA62AC0AB}" dt="2023-05-19T13:08:13.167" v="75" actId="47"/>
        <pc:sldMkLst>
          <pc:docMk/>
          <pc:sldMk cId="1999641332" sldId="483"/>
        </pc:sldMkLst>
      </pc:sldChg>
      <pc:sldChg chg="modSp del mod">
        <pc:chgData name="Rowland, Shawn" userId="ca6f0d85-3edd-4b8a-bf02-f95e8a2cf3ba" providerId="ADAL" clId="{B651B467-DDCF-4A14-9CAF-76BAA62AC0AB}" dt="2023-05-19T13:12:50.555" v="162" actId="47"/>
        <pc:sldMkLst>
          <pc:docMk/>
          <pc:sldMk cId="3738536823" sldId="485"/>
        </pc:sldMkLst>
        <pc:spChg chg="mod">
          <ac:chgData name="Rowland, Shawn" userId="ca6f0d85-3edd-4b8a-bf02-f95e8a2cf3ba" providerId="ADAL" clId="{B651B467-DDCF-4A14-9CAF-76BAA62AC0AB}" dt="2023-05-19T13:12:22.824" v="160" actId="6549"/>
          <ac:spMkLst>
            <pc:docMk/>
            <pc:sldMk cId="3738536823" sldId="485"/>
            <ac:spMk id="2" creationId="{00000000-0000-0000-0000-000000000000}"/>
          </ac:spMkLst>
        </pc:spChg>
      </pc:sldChg>
      <pc:sldChg chg="del">
        <pc:chgData name="Rowland, Shawn" userId="ca6f0d85-3edd-4b8a-bf02-f95e8a2cf3ba" providerId="ADAL" clId="{B651B467-DDCF-4A14-9CAF-76BAA62AC0AB}" dt="2023-05-19T13:13:04.422" v="164" actId="47"/>
        <pc:sldMkLst>
          <pc:docMk/>
          <pc:sldMk cId="250269675" sldId="486"/>
        </pc:sldMkLst>
      </pc:sldChg>
      <pc:sldChg chg="del">
        <pc:chgData name="Rowland, Shawn" userId="ca6f0d85-3edd-4b8a-bf02-f95e8a2cf3ba" providerId="ADAL" clId="{B651B467-DDCF-4A14-9CAF-76BAA62AC0AB}" dt="2023-05-19T13:13:11.208" v="167" actId="47"/>
        <pc:sldMkLst>
          <pc:docMk/>
          <pc:sldMk cId="1591954512" sldId="487"/>
        </pc:sldMkLst>
      </pc:sldChg>
      <pc:sldChg chg="addSp delSp modSp mod">
        <pc:chgData name="Rowland, Shawn" userId="ca6f0d85-3edd-4b8a-bf02-f95e8a2cf3ba" providerId="ADAL" clId="{B651B467-DDCF-4A14-9CAF-76BAA62AC0AB}" dt="2023-05-19T14:06:59.504" v="1504" actId="404"/>
        <pc:sldMkLst>
          <pc:docMk/>
          <pc:sldMk cId="4131560813" sldId="488"/>
        </pc:sldMkLst>
        <pc:spChg chg="del">
          <ac:chgData name="Rowland, Shawn" userId="ca6f0d85-3edd-4b8a-bf02-f95e8a2cf3ba" providerId="ADAL" clId="{B651B467-DDCF-4A14-9CAF-76BAA62AC0AB}" dt="2023-05-19T13:36:10.682" v="1023" actId="478"/>
          <ac:spMkLst>
            <pc:docMk/>
            <pc:sldMk cId="4131560813" sldId="488"/>
            <ac:spMk id="2" creationId="{00000000-0000-0000-0000-000000000000}"/>
          </ac:spMkLst>
        </pc:spChg>
        <pc:spChg chg="mod">
          <ac:chgData name="Rowland, Shawn" userId="ca6f0d85-3edd-4b8a-bf02-f95e8a2cf3ba" providerId="ADAL" clId="{B651B467-DDCF-4A14-9CAF-76BAA62AC0AB}" dt="2023-05-19T14:06:59.504" v="1504" actId="404"/>
          <ac:spMkLst>
            <pc:docMk/>
            <pc:sldMk cId="4131560813" sldId="488"/>
            <ac:spMk id="3" creationId="{00000000-0000-0000-0000-000000000000}"/>
          </ac:spMkLst>
        </pc:spChg>
        <pc:spChg chg="del mod">
          <ac:chgData name="Rowland, Shawn" userId="ca6f0d85-3edd-4b8a-bf02-f95e8a2cf3ba" providerId="ADAL" clId="{B651B467-DDCF-4A14-9CAF-76BAA62AC0AB}" dt="2023-05-19T13:38:03.721" v="1086" actId="478"/>
          <ac:spMkLst>
            <pc:docMk/>
            <pc:sldMk cId="4131560813" sldId="488"/>
            <ac:spMk id="5" creationId="{9B6CEC2D-7DB7-4D04-9F42-17C5FD2F8FD9}"/>
          </ac:spMkLst>
        </pc:spChg>
        <pc:spChg chg="add del mod">
          <ac:chgData name="Rowland, Shawn" userId="ca6f0d85-3edd-4b8a-bf02-f95e8a2cf3ba" providerId="ADAL" clId="{B651B467-DDCF-4A14-9CAF-76BAA62AC0AB}" dt="2023-05-19T13:36:07.343" v="1022" actId="478"/>
          <ac:spMkLst>
            <pc:docMk/>
            <pc:sldMk cId="4131560813" sldId="488"/>
            <ac:spMk id="7" creationId="{5287AC5C-79F8-9428-7478-F36E1F9EE3EA}"/>
          </ac:spMkLst>
        </pc:spChg>
        <pc:spChg chg="add del mod">
          <ac:chgData name="Rowland, Shawn" userId="ca6f0d85-3edd-4b8a-bf02-f95e8a2cf3ba" providerId="ADAL" clId="{B651B467-DDCF-4A14-9CAF-76BAA62AC0AB}" dt="2023-05-19T13:36:13.872" v="1024"/>
          <ac:spMkLst>
            <pc:docMk/>
            <pc:sldMk cId="4131560813" sldId="488"/>
            <ac:spMk id="9" creationId="{60EDC00D-BE57-C480-68AB-AC131E0A650F}"/>
          </ac:spMkLst>
        </pc:spChg>
        <pc:spChg chg="add mod">
          <ac:chgData name="Rowland, Shawn" userId="ca6f0d85-3edd-4b8a-bf02-f95e8a2cf3ba" providerId="ADAL" clId="{B651B467-DDCF-4A14-9CAF-76BAA62AC0AB}" dt="2023-05-19T13:56:19.528" v="1349" actId="1076"/>
          <ac:spMkLst>
            <pc:docMk/>
            <pc:sldMk cId="4131560813" sldId="488"/>
            <ac:spMk id="10" creationId="{F5EB682B-E98D-B8B7-FCA6-B85E8DD8BB10}"/>
          </ac:spMkLst>
        </pc:spChg>
      </pc:sldChg>
      <pc:sldChg chg="modSp del mod">
        <pc:chgData name="Rowland, Shawn" userId="ca6f0d85-3edd-4b8a-bf02-f95e8a2cf3ba" providerId="ADAL" clId="{B651B467-DDCF-4A14-9CAF-76BAA62AC0AB}" dt="2023-05-19T13:57:50.346" v="1355" actId="47"/>
        <pc:sldMkLst>
          <pc:docMk/>
          <pc:sldMk cId="3473648710" sldId="495"/>
        </pc:sldMkLst>
        <pc:spChg chg="mod">
          <ac:chgData name="Rowland, Shawn" userId="ca6f0d85-3edd-4b8a-bf02-f95e8a2cf3ba" providerId="ADAL" clId="{B651B467-DDCF-4A14-9CAF-76BAA62AC0AB}" dt="2023-05-19T13:15:03.186" v="183" actId="6549"/>
          <ac:spMkLst>
            <pc:docMk/>
            <pc:sldMk cId="3473648710" sldId="495"/>
            <ac:spMk id="2" creationId="{00000000-0000-0000-0000-000000000000}"/>
          </ac:spMkLst>
        </pc:spChg>
      </pc:sldChg>
      <pc:sldChg chg="delSp modSp mod">
        <pc:chgData name="Rowland, Shawn" userId="ca6f0d85-3edd-4b8a-bf02-f95e8a2cf3ba" providerId="ADAL" clId="{B651B467-DDCF-4A14-9CAF-76BAA62AC0AB}" dt="2023-05-19T14:22:39.750" v="1692" actId="20577"/>
        <pc:sldMkLst>
          <pc:docMk/>
          <pc:sldMk cId="1367064119" sldId="504"/>
        </pc:sldMkLst>
        <pc:spChg chg="mod">
          <ac:chgData name="Rowland, Shawn" userId="ca6f0d85-3edd-4b8a-bf02-f95e8a2cf3ba" providerId="ADAL" clId="{B651B467-DDCF-4A14-9CAF-76BAA62AC0AB}" dt="2023-05-19T13:58:45.793" v="1361" actId="27636"/>
          <ac:spMkLst>
            <pc:docMk/>
            <pc:sldMk cId="1367064119" sldId="504"/>
            <ac:spMk id="2" creationId="{00000000-0000-0000-0000-000000000000}"/>
          </ac:spMkLst>
        </pc:spChg>
        <pc:spChg chg="mod">
          <ac:chgData name="Rowland, Shawn" userId="ca6f0d85-3edd-4b8a-bf02-f95e8a2cf3ba" providerId="ADAL" clId="{B651B467-DDCF-4A14-9CAF-76BAA62AC0AB}" dt="2023-05-19T14:22:39.750" v="1692" actId="20577"/>
          <ac:spMkLst>
            <pc:docMk/>
            <pc:sldMk cId="1367064119" sldId="504"/>
            <ac:spMk id="5" creationId="{9B6CEC2D-7DB7-4D04-9F42-17C5FD2F8FD9}"/>
          </ac:spMkLst>
        </pc:spChg>
        <pc:spChg chg="del mod">
          <ac:chgData name="Rowland, Shawn" userId="ca6f0d85-3edd-4b8a-bf02-f95e8a2cf3ba" providerId="ADAL" clId="{B651B467-DDCF-4A14-9CAF-76BAA62AC0AB}" dt="2023-05-19T14:08:27.281" v="1524" actId="478"/>
          <ac:spMkLst>
            <pc:docMk/>
            <pc:sldMk cId="1367064119" sldId="504"/>
            <ac:spMk id="6" creationId="{19D699CE-5725-4281-AA76-8071FEB4B62C}"/>
          </ac:spMkLst>
        </pc:spChg>
      </pc:sldChg>
      <pc:sldChg chg="del">
        <pc:chgData name="Rowland, Shawn" userId="ca6f0d85-3edd-4b8a-bf02-f95e8a2cf3ba" providerId="ADAL" clId="{B651B467-DDCF-4A14-9CAF-76BAA62AC0AB}" dt="2023-05-19T13:41:38.025" v="1107" actId="47"/>
        <pc:sldMkLst>
          <pc:docMk/>
          <pc:sldMk cId="3068641339" sldId="519"/>
        </pc:sldMkLst>
      </pc:sldChg>
      <pc:sldChg chg="addSp delSp modSp mod">
        <pc:chgData name="Rowland, Shawn" userId="ca6f0d85-3edd-4b8a-bf02-f95e8a2cf3ba" providerId="ADAL" clId="{B651B467-DDCF-4A14-9CAF-76BAA62AC0AB}" dt="2023-05-19T14:37:08.107" v="1869" actId="14100"/>
        <pc:sldMkLst>
          <pc:docMk/>
          <pc:sldMk cId="3669326885" sldId="520"/>
        </pc:sldMkLst>
        <pc:spChg chg="mod">
          <ac:chgData name="Rowland, Shawn" userId="ca6f0d85-3edd-4b8a-bf02-f95e8a2cf3ba" providerId="ADAL" clId="{B651B467-DDCF-4A14-9CAF-76BAA62AC0AB}" dt="2023-05-19T14:35:31.395" v="1857" actId="1076"/>
          <ac:spMkLst>
            <pc:docMk/>
            <pc:sldMk cId="3669326885" sldId="520"/>
            <ac:spMk id="5" creationId="{9B6CEC2D-7DB7-4D04-9F42-17C5FD2F8FD9}"/>
          </ac:spMkLst>
        </pc:spChg>
        <pc:graphicFrameChg chg="add mod modGraphic">
          <ac:chgData name="Rowland, Shawn" userId="ca6f0d85-3edd-4b8a-bf02-f95e8a2cf3ba" providerId="ADAL" clId="{B651B467-DDCF-4A14-9CAF-76BAA62AC0AB}" dt="2023-05-19T14:37:08.107" v="1869" actId="14100"/>
          <ac:graphicFrameMkLst>
            <pc:docMk/>
            <pc:sldMk cId="3669326885" sldId="520"/>
            <ac:graphicFrameMk id="6" creationId="{766F52A6-B487-17C0-D81B-0086DD037B99}"/>
          </ac:graphicFrameMkLst>
        </pc:graphicFrameChg>
        <pc:picChg chg="del">
          <ac:chgData name="Rowland, Shawn" userId="ca6f0d85-3edd-4b8a-bf02-f95e8a2cf3ba" providerId="ADAL" clId="{B651B467-DDCF-4A14-9CAF-76BAA62AC0AB}" dt="2023-05-19T14:23:14.726" v="1694" actId="478"/>
          <ac:picMkLst>
            <pc:docMk/>
            <pc:sldMk cId="3669326885" sldId="520"/>
            <ac:picMk id="3" creationId="{7FB8DA03-5FD6-91BF-7AD6-FB25E0C31AAE}"/>
          </ac:picMkLst>
        </pc:picChg>
        <pc:picChg chg="add del mod">
          <ac:chgData name="Rowland, Shawn" userId="ca6f0d85-3edd-4b8a-bf02-f95e8a2cf3ba" providerId="ADAL" clId="{B651B467-DDCF-4A14-9CAF-76BAA62AC0AB}" dt="2023-05-19T14:34:41.785" v="1850"/>
          <ac:picMkLst>
            <pc:docMk/>
            <pc:sldMk cId="3669326885" sldId="520"/>
            <ac:picMk id="4" creationId="{07015111-EDC2-85BD-3FA0-4E7AD57B685B}"/>
          </ac:picMkLst>
        </pc:picChg>
      </pc:sldChg>
      <pc:sldChg chg="addSp delSp del mod">
        <pc:chgData name="Rowland, Shawn" userId="ca6f0d85-3edd-4b8a-bf02-f95e8a2cf3ba" providerId="ADAL" clId="{B651B467-DDCF-4A14-9CAF-76BAA62AC0AB}" dt="2023-05-19T13:56:32.445" v="1350" actId="47"/>
        <pc:sldMkLst>
          <pc:docMk/>
          <pc:sldMk cId="2002988806" sldId="525"/>
        </pc:sldMkLst>
        <pc:spChg chg="add del">
          <ac:chgData name="Rowland, Shawn" userId="ca6f0d85-3edd-4b8a-bf02-f95e8a2cf3ba" providerId="ADAL" clId="{B651B467-DDCF-4A14-9CAF-76BAA62AC0AB}" dt="2023-05-19T13:37:26.902" v="1048" actId="478"/>
          <ac:spMkLst>
            <pc:docMk/>
            <pc:sldMk cId="2002988806" sldId="525"/>
            <ac:spMk id="5" creationId="{9B6CEC2D-7DB7-4D04-9F42-17C5FD2F8FD9}"/>
          </ac:spMkLst>
        </pc:spChg>
      </pc:sldChg>
      <pc:sldChg chg="del">
        <pc:chgData name="Rowland, Shawn" userId="ca6f0d85-3edd-4b8a-bf02-f95e8a2cf3ba" providerId="ADAL" clId="{B651B467-DDCF-4A14-9CAF-76BAA62AC0AB}" dt="2023-05-19T14:01:31.926" v="1414" actId="47"/>
        <pc:sldMkLst>
          <pc:docMk/>
          <pc:sldMk cId="3377912968" sldId="532"/>
        </pc:sldMkLst>
      </pc:sldChg>
      <pc:sldChg chg="modSp mod">
        <pc:chgData name="Rowland, Shawn" userId="ca6f0d85-3edd-4b8a-bf02-f95e8a2cf3ba" providerId="ADAL" clId="{B651B467-DDCF-4A14-9CAF-76BAA62AC0AB}" dt="2023-05-19T13:40:06.889" v="1099" actId="14100"/>
        <pc:sldMkLst>
          <pc:docMk/>
          <pc:sldMk cId="598577156" sldId="534"/>
        </pc:sldMkLst>
        <pc:spChg chg="mod">
          <ac:chgData name="Rowland, Shawn" userId="ca6f0d85-3edd-4b8a-bf02-f95e8a2cf3ba" providerId="ADAL" clId="{B651B467-DDCF-4A14-9CAF-76BAA62AC0AB}" dt="2023-05-19T13:40:06.889" v="1099" actId="14100"/>
          <ac:spMkLst>
            <pc:docMk/>
            <pc:sldMk cId="598577156" sldId="534"/>
            <ac:spMk id="2" creationId="{D9E07C9C-E731-46E5-9A2C-698F843DB10B}"/>
          </ac:spMkLst>
        </pc:spChg>
        <pc:spChg chg="mod">
          <ac:chgData name="Rowland, Shawn" userId="ca6f0d85-3edd-4b8a-bf02-f95e8a2cf3ba" providerId="ADAL" clId="{B651B467-DDCF-4A14-9CAF-76BAA62AC0AB}" dt="2023-05-19T13:35:34.933" v="1020" actId="20577"/>
          <ac:spMkLst>
            <pc:docMk/>
            <pc:sldMk cId="598577156" sldId="534"/>
            <ac:spMk id="3" creationId="{7005FFD0-046C-4A15-8EB7-532011301DD4}"/>
          </ac:spMkLst>
        </pc:spChg>
      </pc:sldChg>
      <pc:sldChg chg="del">
        <pc:chgData name="Rowland, Shawn" userId="ca6f0d85-3edd-4b8a-bf02-f95e8a2cf3ba" providerId="ADAL" clId="{B651B467-DDCF-4A14-9CAF-76BAA62AC0AB}" dt="2023-05-19T14:01:41.050" v="1415" actId="47"/>
        <pc:sldMkLst>
          <pc:docMk/>
          <pc:sldMk cId="2555327542" sldId="535"/>
        </pc:sldMkLst>
      </pc:sldChg>
      <pc:sldChg chg="modSp mod">
        <pc:chgData name="Rowland, Shawn" userId="ca6f0d85-3edd-4b8a-bf02-f95e8a2cf3ba" providerId="ADAL" clId="{B651B467-DDCF-4A14-9CAF-76BAA62AC0AB}" dt="2023-05-19T14:26:48.650" v="1837" actId="1076"/>
        <pc:sldMkLst>
          <pc:docMk/>
          <pc:sldMk cId="3140598272" sldId="538"/>
        </pc:sldMkLst>
        <pc:spChg chg="mod">
          <ac:chgData name="Rowland, Shawn" userId="ca6f0d85-3edd-4b8a-bf02-f95e8a2cf3ba" providerId="ADAL" clId="{B651B467-DDCF-4A14-9CAF-76BAA62AC0AB}" dt="2023-05-19T14:26:48.650" v="1837" actId="1076"/>
          <ac:spMkLst>
            <pc:docMk/>
            <pc:sldMk cId="3140598272" sldId="538"/>
            <ac:spMk id="2" creationId="{D9E07C9C-E731-46E5-9A2C-698F843DB10B}"/>
          </ac:spMkLst>
        </pc:spChg>
      </pc:sldChg>
      <pc:sldChg chg="del">
        <pc:chgData name="Rowland, Shawn" userId="ca6f0d85-3edd-4b8a-bf02-f95e8a2cf3ba" providerId="ADAL" clId="{B651B467-DDCF-4A14-9CAF-76BAA62AC0AB}" dt="2023-05-19T13:41:49.359" v="1108" actId="47"/>
        <pc:sldMkLst>
          <pc:docMk/>
          <pc:sldMk cId="1998187398" sldId="540"/>
        </pc:sldMkLst>
      </pc:sldChg>
      <pc:sldChg chg="modSp del mod">
        <pc:chgData name="Rowland, Shawn" userId="ca6f0d85-3edd-4b8a-bf02-f95e8a2cf3ba" providerId="ADAL" clId="{B651B467-DDCF-4A14-9CAF-76BAA62AC0AB}" dt="2023-05-19T13:34:55.887" v="1012" actId="47"/>
        <pc:sldMkLst>
          <pc:docMk/>
          <pc:sldMk cId="2788515372" sldId="554"/>
        </pc:sldMkLst>
        <pc:spChg chg="mod">
          <ac:chgData name="Rowland, Shawn" userId="ca6f0d85-3edd-4b8a-bf02-f95e8a2cf3ba" providerId="ADAL" clId="{B651B467-DDCF-4A14-9CAF-76BAA62AC0AB}" dt="2023-05-19T13:26:32.471" v="497" actId="6549"/>
          <ac:spMkLst>
            <pc:docMk/>
            <pc:sldMk cId="2788515372" sldId="554"/>
            <ac:spMk id="14" creationId="{AC11620F-9355-CE07-3872-DACACE848807}"/>
          </ac:spMkLst>
        </pc:spChg>
      </pc:sldChg>
      <pc:sldChg chg="del">
        <pc:chgData name="Rowland, Shawn" userId="ca6f0d85-3edd-4b8a-bf02-f95e8a2cf3ba" providerId="ADAL" clId="{B651B467-DDCF-4A14-9CAF-76BAA62AC0AB}" dt="2023-05-19T13:34:57.150" v="1013" actId="47"/>
        <pc:sldMkLst>
          <pc:docMk/>
          <pc:sldMk cId="1122522095" sldId="555"/>
        </pc:sldMkLst>
      </pc:sldChg>
      <pc:sldChg chg="del">
        <pc:chgData name="Rowland, Shawn" userId="ca6f0d85-3edd-4b8a-bf02-f95e8a2cf3ba" providerId="ADAL" clId="{B651B467-DDCF-4A14-9CAF-76BAA62AC0AB}" dt="2023-05-19T13:13:12.340" v="168" actId="47"/>
        <pc:sldMkLst>
          <pc:docMk/>
          <pc:sldMk cId="725256259" sldId="556"/>
        </pc:sldMkLst>
      </pc:sldChg>
      <pc:sldChg chg="del">
        <pc:chgData name="Rowland, Shawn" userId="ca6f0d85-3edd-4b8a-bf02-f95e8a2cf3ba" providerId="ADAL" clId="{B651B467-DDCF-4A14-9CAF-76BAA62AC0AB}" dt="2023-05-19T13:13:13.094" v="169" actId="47"/>
        <pc:sldMkLst>
          <pc:docMk/>
          <pc:sldMk cId="1679241580" sldId="557"/>
        </pc:sldMkLst>
      </pc:sldChg>
      <pc:sldChg chg="del">
        <pc:chgData name="Rowland, Shawn" userId="ca6f0d85-3edd-4b8a-bf02-f95e8a2cf3ba" providerId="ADAL" clId="{B651B467-DDCF-4A14-9CAF-76BAA62AC0AB}" dt="2023-05-19T13:13:07.696" v="166" actId="47"/>
        <pc:sldMkLst>
          <pc:docMk/>
          <pc:sldMk cId="2813289724" sldId="558"/>
        </pc:sldMkLst>
      </pc:sldChg>
      <pc:sldChg chg="del">
        <pc:chgData name="Rowland, Shawn" userId="ca6f0d85-3edd-4b8a-bf02-f95e8a2cf3ba" providerId="ADAL" clId="{B651B467-DDCF-4A14-9CAF-76BAA62AC0AB}" dt="2023-05-19T13:13:06.768" v="165" actId="47"/>
        <pc:sldMkLst>
          <pc:docMk/>
          <pc:sldMk cId="355710079" sldId="559"/>
        </pc:sldMkLst>
      </pc:sldChg>
      <pc:sldChg chg="modSp del mod">
        <pc:chgData name="Rowland, Shawn" userId="ca6f0d85-3edd-4b8a-bf02-f95e8a2cf3ba" providerId="ADAL" clId="{B651B467-DDCF-4A14-9CAF-76BAA62AC0AB}" dt="2023-05-19T13:12:54.827" v="163" actId="47"/>
        <pc:sldMkLst>
          <pc:docMk/>
          <pc:sldMk cId="35868823" sldId="560"/>
        </pc:sldMkLst>
        <pc:spChg chg="mod">
          <ac:chgData name="Rowland, Shawn" userId="ca6f0d85-3edd-4b8a-bf02-f95e8a2cf3ba" providerId="ADAL" clId="{B651B467-DDCF-4A14-9CAF-76BAA62AC0AB}" dt="2023-05-19T13:12:40.842" v="161" actId="6549"/>
          <ac:spMkLst>
            <pc:docMk/>
            <pc:sldMk cId="35868823" sldId="560"/>
            <ac:spMk id="2" creationId="{00000000-0000-0000-0000-000000000000}"/>
          </ac:spMkLst>
        </pc:spChg>
      </pc:sldChg>
      <pc:sldChg chg="del">
        <pc:chgData name="Rowland, Shawn" userId="ca6f0d85-3edd-4b8a-bf02-f95e8a2cf3ba" providerId="ADAL" clId="{B651B467-DDCF-4A14-9CAF-76BAA62AC0AB}" dt="2023-05-19T13:14:23.125" v="179" actId="47"/>
        <pc:sldMkLst>
          <pc:docMk/>
          <pc:sldMk cId="3269170190" sldId="561"/>
        </pc:sldMkLst>
      </pc:sldChg>
      <pc:sldChg chg="del">
        <pc:chgData name="Rowland, Shawn" userId="ca6f0d85-3edd-4b8a-bf02-f95e8a2cf3ba" providerId="ADAL" clId="{B651B467-DDCF-4A14-9CAF-76BAA62AC0AB}" dt="2023-05-19T13:14:28.763" v="180" actId="47"/>
        <pc:sldMkLst>
          <pc:docMk/>
          <pc:sldMk cId="801539247" sldId="562"/>
        </pc:sldMkLst>
      </pc:sldChg>
      <pc:sldChg chg="del">
        <pc:chgData name="Rowland, Shawn" userId="ca6f0d85-3edd-4b8a-bf02-f95e8a2cf3ba" providerId="ADAL" clId="{B651B467-DDCF-4A14-9CAF-76BAA62AC0AB}" dt="2023-05-19T13:14:30.469" v="181" actId="47"/>
        <pc:sldMkLst>
          <pc:docMk/>
          <pc:sldMk cId="2651066959" sldId="563"/>
        </pc:sldMkLst>
      </pc:sldChg>
      <pc:sldChg chg="del">
        <pc:chgData name="Rowland, Shawn" userId="ca6f0d85-3edd-4b8a-bf02-f95e8a2cf3ba" providerId="ADAL" clId="{B651B467-DDCF-4A14-9CAF-76BAA62AC0AB}" dt="2023-05-19T13:14:31.708" v="182" actId="47"/>
        <pc:sldMkLst>
          <pc:docMk/>
          <pc:sldMk cId="3991757113" sldId="564"/>
        </pc:sldMkLst>
      </pc:sldChg>
      <pc:sldChg chg="del">
        <pc:chgData name="Rowland, Shawn" userId="ca6f0d85-3edd-4b8a-bf02-f95e8a2cf3ba" providerId="ADAL" clId="{B651B467-DDCF-4A14-9CAF-76BAA62AC0AB}" dt="2023-05-19T13:13:45.961" v="170" actId="47"/>
        <pc:sldMkLst>
          <pc:docMk/>
          <pc:sldMk cId="3579245505" sldId="565"/>
        </pc:sldMkLst>
      </pc:sldChg>
      <pc:sldChg chg="del">
        <pc:chgData name="Rowland, Shawn" userId="ca6f0d85-3edd-4b8a-bf02-f95e8a2cf3ba" providerId="ADAL" clId="{B651B467-DDCF-4A14-9CAF-76BAA62AC0AB}" dt="2023-05-19T13:13:49.889" v="171" actId="47"/>
        <pc:sldMkLst>
          <pc:docMk/>
          <pc:sldMk cId="590868711" sldId="566"/>
        </pc:sldMkLst>
      </pc:sldChg>
      <pc:sldChg chg="del">
        <pc:chgData name="Rowland, Shawn" userId="ca6f0d85-3edd-4b8a-bf02-f95e8a2cf3ba" providerId="ADAL" clId="{B651B467-DDCF-4A14-9CAF-76BAA62AC0AB}" dt="2023-05-19T13:13:53.610" v="172" actId="47"/>
        <pc:sldMkLst>
          <pc:docMk/>
          <pc:sldMk cId="212314140" sldId="567"/>
        </pc:sldMkLst>
      </pc:sldChg>
      <pc:sldChg chg="del">
        <pc:chgData name="Rowland, Shawn" userId="ca6f0d85-3edd-4b8a-bf02-f95e8a2cf3ba" providerId="ADAL" clId="{B651B467-DDCF-4A14-9CAF-76BAA62AC0AB}" dt="2023-05-19T13:13:55.129" v="173" actId="47"/>
        <pc:sldMkLst>
          <pc:docMk/>
          <pc:sldMk cId="1127288542" sldId="568"/>
        </pc:sldMkLst>
      </pc:sldChg>
      <pc:sldChg chg="del">
        <pc:chgData name="Rowland, Shawn" userId="ca6f0d85-3edd-4b8a-bf02-f95e8a2cf3ba" providerId="ADAL" clId="{B651B467-DDCF-4A14-9CAF-76BAA62AC0AB}" dt="2023-05-19T13:13:55.928" v="174" actId="47"/>
        <pc:sldMkLst>
          <pc:docMk/>
          <pc:sldMk cId="2526767914" sldId="569"/>
        </pc:sldMkLst>
      </pc:sldChg>
      <pc:sldChg chg="del">
        <pc:chgData name="Rowland, Shawn" userId="ca6f0d85-3edd-4b8a-bf02-f95e8a2cf3ba" providerId="ADAL" clId="{B651B467-DDCF-4A14-9CAF-76BAA62AC0AB}" dt="2023-05-19T13:13:57.073" v="175" actId="47"/>
        <pc:sldMkLst>
          <pc:docMk/>
          <pc:sldMk cId="4169917393" sldId="570"/>
        </pc:sldMkLst>
      </pc:sldChg>
      <pc:sldChg chg="del">
        <pc:chgData name="Rowland, Shawn" userId="ca6f0d85-3edd-4b8a-bf02-f95e8a2cf3ba" providerId="ADAL" clId="{B651B467-DDCF-4A14-9CAF-76BAA62AC0AB}" dt="2023-05-19T13:13:57.765" v="176" actId="47"/>
        <pc:sldMkLst>
          <pc:docMk/>
          <pc:sldMk cId="1484885184" sldId="571"/>
        </pc:sldMkLst>
      </pc:sldChg>
      <pc:sldChg chg="del">
        <pc:chgData name="Rowland, Shawn" userId="ca6f0d85-3edd-4b8a-bf02-f95e8a2cf3ba" providerId="ADAL" clId="{B651B467-DDCF-4A14-9CAF-76BAA62AC0AB}" dt="2023-05-19T13:13:58.712" v="177" actId="47"/>
        <pc:sldMkLst>
          <pc:docMk/>
          <pc:sldMk cId="2945198143" sldId="572"/>
        </pc:sldMkLst>
      </pc:sldChg>
      <pc:sldChg chg="del">
        <pc:chgData name="Rowland, Shawn" userId="ca6f0d85-3edd-4b8a-bf02-f95e8a2cf3ba" providerId="ADAL" clId="{B651B467-DDCF-4A14-9CAF-76BAA62AC0AB}" dt="2023-05-19T13:14:01.456" v="178" actId="47"/>
        <pc:sldMkLst>
          <pc:docMk/>
          <pc:sldMk cId="126113932" sldId="573"/>
        </pc:sldMkLst>
      </pc:sldChg>
      <pc:sldChg chg="add del ord">
        <pc:chgData name="Rowland, Shawn" userId="ca6f0d85-3edd-4b8a-bf02-f95e8a2cf3ba" providerId="ADAL" clId="{B651B467-DDCF-4A14-9CAF-76BAA62AC0AB}" dt="2023-05-19T14:05:45.161" v="1495"/>
        <pc:sldMkLst>
          <pc:docMk/>
          <pc:sldMk cId="1516411236" sldId="574"/>
        </pc:sldMkLst>
      </pc:sldChg>
      <pc:sldChg chg="del">
        <pc:chgData name="Rowland, Shawn" userId="ca6f0d85-3edd-4b8a-bf02-f95e8a2cf3ba" providerId="ADAL" clId="{B651B467-DDCF-4A14-9CAF-76BAA62AC0AB}" dt="2023-05-19T13:08:15.401" v="76" actId="47"/>
        <pc:sldMkLst>
          <pc:docMk/>
          <pc:sldMk cId="2796290420" sldId="576"/>
        </pc:sldMkLst>
      </pc:sldChg>
      <pc:sldChg chg="modSp mod">
        <pc:chgData name="Rowland, Shawn" userId="ca6f0d85-3edd-4b8a-bf02-f95e8a2cf3ba" providerId="ADAL" clId="{B651B467-DDCF-4A14-9CAF-76BAA62AC0AB}" dt="2023-05-19T14:02:32.787" v="1450" actId="404"/>
        <pc:sldMkLst>
          <pc:docMk/>
          <pc:sldMk cId="3163989721" sldId="577"/>
        </pc:sldMkLst>
        <pc:spChg chg="mod">
          <ac:chgData name="Rowland, Shawn" userId="ca6f0d85-3edd-4b8a-bf02-f95e8a2cf3ba" providerId="ADAL" clId="{B651B467-DDCF-4A14-9CAF-76BAA62AC0AB}" dt="2023-05-19T14:02:32.787" v="1450" actId="404"/>
          <ac:spMkLst>
            <pc:docMk/>
            <pc:sldMk cId="3163989721" sldId="577"/>
            <ac:spMk id="3" creationId="{7005FFD0-046C-4A15-8EB7-532011301DD4}"/>
          </ac:spMkLst>
        </pc:spChg>
        <pc:spChg chg="mod">
          <ac:chgData name="Rowland, Shawn" userId="ca6f0d85-3edd-4b8a-bf02-f95e8a2cf3ba" providerId="ADAL" clId="{B651B467-DDCF-4A14-9CAF-76BAA62AC0AB}" dt="2023-05-19T14:02:02.436" v="1417" actId="27636"/>
          <ac:spMkLst>
            <pc:docMk/>
            <pc:sldMk cId="3163989721" sldId="577"/>
            <ac:spMk id="25" creationId="{A4DF0166-1EC7-9A5A-F6A5-251AF688418E}"/>
          </ac:spMkLst>
        </pc:spChg>
      </pc:sldChg>
      <pc:sldChg chg="modSp add mod ord">
        <pc:chgData name="Rowland, Shawn" userId="ca6f0d85-3edd-4b8a-bf02-f95e8a2cf3ba" providerId="ADAL" clId="{B651B467-DDCF-4A14-9CAF-76BAA62AC0AB}" dt="2023-05-19T14:33:06.513" v="1846" actId="404"/>
        <pc:sldMkLst>
          <pc:docMk/>
          <pc:sldMk cId="691914693" sldId="578"/>
        </pc:sldMkLst>
        <pc:spChg chg="mod">
          <ac:chgData name="Rowland, Shawn" userId="ca6f0d85-3edd-4b8a-bf02-f95e8a2cf3ba" providerId="ADAL" clId="{B651B467-DDCF-4A14-9CAF-76BAA62AC0AB}" dt="2023-05-19T14:33:06.513" v="1846" actId="404"/>
          <ac:spMkLst>
            <pc:docMk/>
            <pc:sldMk cId="691914693" sldId="578"/>
            <ac:spMk id="2" creationId="{D9E07C9C-E731-46E5-9A2C-698F843DB10B}"/>
          </ac:spMkLst>
        </pc:spChg>
        <pc:spChg chg="mod">
          <ac:chgData name="Rowland, Shawn" userId="ca6f0d85-3edd-4b8a-bf02-f95e8a2cf3ba" providerId="ADAL" clId="{B651B467-DDCF-4A14-9CAF-76BAA62AC0AB}" dt="2023-05-19T14:28:51.596" v="1843" actId="27636"/>
          <ac:spMkLst>
            <pc:docMk/>
            <pc:sldMk cId="691914693" sldId="578"/>
            <ac:spMk id="3" creationId="{7005FFD0-046C-4A15-8EB7-532011301DD4}"/>
          </ac:spMkLst>
        </pc:spChg>
      </pc:sldChg>
      <pc:sldChg chg="del">
        <pc:chgData name="Rowland, Shawn" userId="ca6f0d85-3edd-4b8a-bf02-f95e8a2cf3ba" providerId="ADAL" clId="{B651B467-DDCF-4A14-9CAF-76BAA62AC0AB}" dt="2023-05-19T14:22:57.446" v="1693" actId="47"/>
        <pc:sldMkLst>
          <pc:docMk/>
          <pc:sldMk cId="3619070283" sldId="578"/>
        </pc:sldMkLst>
      </pc:sldChg>
    </pc:docChg>
  </pc:docChgLst>
  <pc:docChgLst>
    <pc:chgData name="Rowland, Shawn" userId="ca6f0d85-3edd-4b8a-bf02-f95e8a2cf3ba" providerId="ADAL" clId="{A83BF91F-33F2-4808-BF9E-E1019DFF79E1}"/>
    <pc:docChg chg="undo custSel addSld delSld modSld sldOrd">
      <pc:chgData name="Rowland, Shawn" userId="ca6f0d85-3edd-4b8a-bf02-f95e8a2cf3ba" providerId="ADAL" clId="{A83BF91F-33F2-4808-BF9E-E1019DFF79E1}" dt="2023-04-11T19:51:25.656" v="406" actId="20577"/>
      <pc:docMkLst>
        <pc:docMk/>
      </pc:docMkLst>
      <pc:sldChg chg="modSp mod">
        <pc:chgData name="Rowland, Shawn" userId="ca6f0d85-3edd-4b8a-bf02-f95e8a2cf3ba" providerId="ADAL" clId="{A83BF91F-33F2-4808-BF9E-E1019DFF79E1}" dt="2023-04-04T14:26:10.680" v="322" actId="20577"/>
        <pc:sldMkLst>
          <pc:docMk/>
          <pc:sldMk cId="1591954512" sldId="487"/>
        </pc:sldMkLst>
        <pc:spChg chg="mod">
          <ac:chgData name="Rowland, Shawn" userId="ca6f0d85-3edd-4b8a-bf02-f95e8a2cf3ba" providerId="ADAL" clId="{A83BF91F-33F2-4808-BF9E-E1019DFF79E1}" dt="2023-04-04T14:26:10.680" v="322" actId="20577"/>
          <ac:spMkLst>
            <pc:docMk/>
            <pc:sldMk cId="1591954512" sldId="487"/>
            <ac:spMk id="3" creationId="{00000000-0000-0000-0000-000000000000}"/>
          </ac:spMkLst>
        </pc:spChg>
      </pc:sldChg>
      <pc:sldChg chg="modSp mod">
        <pc:chgData name="Rowland, Shawn" userId="ca6f0d85-3edd-4b8a-bf02-f95e8a2cf3ba" providerId="ADAL" clId="{A83BF91F-33F2-4808-BF9E-E1019DFF79E1}" dt="2023-04-04T14:28:38.404" v="335" actId="20577"/>
        <pc:sldMkLst>
          <pc:docMk/>
          <pc:sldMk cId="4131560813" sldId="488"/>
        </pc:sldMkLst>
        <pc:spChg chg="mod">
          <ac:chgData name="Rowland, Shawn" userId="ca6f0d85-3edd-4b8a-bf02-f95e8a2cf3ba" providerId="ADAL" clId="{A83BF91F-33F2-4808-BF9E-E1019DFF79E1}" dt="2023-04-04T14:28:38.404" v="335" actId="20577"/>
          <ac:spMkLst>
            <pc:docMk/>
            <pc:sldMk cId="4131560813" sldId="488"/>
            <ac:spMk id="3" creationId="{00000000-0000-0000-0000-000000000000}"/>
          </ac:spMkLst>
        </pc:spChg>
      </pc:sldChg>
      <pc:sldChg chg="modSp mod">
        <pc:chgData name="Rowland, Shawn" userId="ca6f0d85-3edd-4b8a-bf02-f95e8a2cf3ba" providerId="ADAL" clId="{A83BF91F-33F2-4808-BF9E-E1019DFF79E1}" dt="2023-04-04T12:54:40.502" v="4" actId="20577"/>
        <pc:sldMkLst>
          <pc:docMk/>
          <pc:sldMk cId="2555327542" sldId="535"/>
        </pc:sldMkLst>
        <pc:spChg chg="mod">
          <ac:chgData name="Rowland, Shawn" userId="ca6f0d85-3edd-4b8a-bf02-f95e8a2cf3ba" providerId="ADAL" clId="{A83BF91F-33F2-4808-BF9E-E1019DFF79E1}" dt="2023-04-04T12:54:40.502" v="4" actId="20577"/>
          <ac:spMkLst>
            <pc:docMk/>
            <pc:sldMk cId="2555327542" sldId="535"/>
            <ac:spMk id="2" creationId="{D9E07C9C-E731-46E5-9A2C-698F843DB10B}"/>
          </ac:spMkLst>
        </pc:spChg>
      </pc:sldChg>
      <pc:sldChg chg="del">
        <pc:chgData name="Rowland, Shawn" userId="ca6f0d85-3edd-4b8a-bf02-f95e8a2cf3ba" providerId="ADAL" clId="{A83BF91F-33F2-4808-BF9E-E1019DFF79E1}" dt="2023-04-04T12:53:35.189" v="0" actId="47"/>
        <pc:sldMkLst>
          <pc:docMk/>
          <pc:sldMk cId="1483076252" sldId="536"/>
        </pc:sldMkLst>
      </pc:sldChg>
      <pc:sldChg chg="modSp mod">
        <pc:chgData name="Rowland, Shawn" userId="ca6f0d85-3edd-4b8a-bf02-f95e8a2cf3ba" providerId="ADAL" clId="{A83BF91F-33F2-4808-BF9E-E1019DFF79E1}" dt="2023-04-04T13:22:22.540" v="321" actId="20577"/>
        <pc:sldMkLst>
          <pc:docMk/>
          <pc:sldMk cId="3140598272" sldId="538"/>
        </pc:sldMkLst>
        <pc:spChg chg="mod">
          <ac:chgData name="Rowland, Shawn" userId="ca6f0d85-3edd-4b8a-bf02-f95e8a2cf3ba" providerId="ADAL" clId="{A83BF91F-33F2-4808-BF9E-E1019DFF79E1}" dt="2023-04-04T13:22:22.540" v="321" actId="20577"/>
          <ac:spMkLst>
            <pc:docMk/>
            <pc:sldMk cId="3140598272" sldId="538"/>
            <ac:spMk id="2" creationId="{D9E07C9C-E731-46E5-9A2C-698F843DB10B}"/>
          </ac:spMkLst>
        </pc:spChg>
      </pc:sldChg>
      <pc:sldChg chg="del">
        <pc:chgData name="Rowland, Shawn" userId="ca6f0d85-3edd-4b8a-bf02-f95e8a2cf3ba" providerId="ADAL" clId="{A83BF91F-33F2-4808-BF9E-E1019DFF79E1}" dt="2023-04-04T18:36:10.947" v="336" actId="47"/>
        <pc:sldMkLst>
          <pc:docMk/>
          <pc:sldMk cId="1751693313" sldId="551"/>
        </pc:sldMkLst>
      </pc:sldChg>
      <pc:sldChg chg="modSp mod">
        <pc:chgData name="Rowland, Shawn" userId="ca6f0d85-3edd-4b8a-bf02-f95e8a2cf3ba" providerId="ADAL" clId="{A83BF91F-33F2-4808-BF9E-E1019DFF79E1}" dt="2023-04-04T13:05:41.762" v="71" actId="20577"/>
        <pc:sldMkLst>
          <pc:docMk/>
          <pc:sldMk cId="2986213106" sldId="575"/>
        </pc:sldMkLst>
        <pc:spChg chg="mod">
          <ac:chgData name="Rowland, Shawn" userId="ca6f0d85-3edd-4b8a-bf02-f95e8a2cf3ba" providerId="ADAL" clId="{A83BF91F-33F2-4808-BF9E-E1019DFF79E1}" dt="2023-04-04T13:02:48.692" v="11" actId="207"/>
          <ac:spMkLst>
            <pc:docMk/>
            <pc:sldMk cId="2986213106" sldId="575"/>
            <ac:spMk id="3" creationId="{7005FFD0-046C-4A15-8EB7-532011301DD4}"/>
          </ac:spMkLst>
        </pc:spChg>
        <pc:spChg chg="mod">
          <ac:chgData name="Rowland, Shawn" userId="ca6f0d85-3edd-4b8a-bf02-f95e8a2cf3ba" providerId="ADAL" clId="{A83BF91F-33F2-4808-BF9E-E1019DFF79E1}" dt="2023-04-04T13:05:41.762" v="71" actId="20577"/>
          <ac:spMkLst>
            <pc:docMk/>
            <pc:sldMk cId="2986213106" sldId="575"/>
            <ac:spMk id="25" creationId="{A4DF0166-1EC7-9A5A-F6A5-251AF688418E}"/>
          </ac:spMkLst>
        </pc:spChg>
      </pc:sldChg>
      <pc:sldChg chg="modSp add mod">
        <pc:chgData name="Rowland, Shawn" userId="ca6f0d85-3edd-4b8a-bf02-f95e8a2cf3ba" providerId="ADAL" clId="{A83BF91F-33F2-4808-BF9E-E1019DFF79E1}" dt="2023-04-04T13:15:48.111" v="307" actId="113"/>
        <pc:sldMkLst>
          <pc:docMk/>
          <pc:sldMk cId="3163989721" sldId="577"/>
        </pc:sldMkLst>
        <pc:spChg chg="mod">
          <ac:chgData name="Rowland, Shawn" userId="ca6f0d85-3edd-4b8a-bf02-f95e8a2cf3ba" providerId="ADAL" clId="{A83BF91F-33F2-4808-BF9E-E1019DFF79E1}" dt="2023-04-04T13:06:32.091" v="90" actId="20577"/>
          <ac:spMkLst>
            <pc:docMk/>
            <pc:sldMk cId="3163989721" sldId="577"/>
            <ac:spMk id="3" creationId="{7005FFD0-046C-4A15-8EB7-532011301DD4}"/>
          </ac:spMkLst>
        </pc:spChg>
        <pc:spChg chg="mod">
          <ac:chgData name="Rowland, Shawn" userId="ca6f0d85-3edd-4b8a-bf02-f95e8a2cf3ba" providerId="ADAL" clId="{A83BF91F-33F2-4808-BF9E-E1019DFF79E1}" dt="2023-04-04T13:15:48.111" v="307" actId="113"/>
          <ac:spMkLst>
            <pc:docMk/>
            <pc:sldMk cId="3163989721" sldId="577"/>
            <ac:spMk id="25" creationId="{A4DF0166-1EC7-9A5A-F6A5-251AF688418E}"/>
          </ac:spMkLst>
        </pc:spChg>
      </pc:sldChg>
      <pc:sldChg chg="delSp modSp add mod ord">
        <pc:chgData name="Rowland, Shawn" userId="ca6f0d85-3edd-4b8a-bf02-f95e8a2cf3ba" providerId="ADAL" clId="{A83BF91F-33F2-4808-BF9E-E1019DFF79E1}" dt="2023-04-11T19:51:25.656" v="406" actId="20577"/>
        <pc:sldMkLst>
          <pc:docMk/>
          <pc:sldMk cId="3619070283" sldId="578"/>
        </pc:sldMkLst>
        <pc:spChg chg="mod">
          <ac:chgData name="Rowland, Shawn" userId="ca6f0d85-3edd-4b8a-bf02-f95e8a2cf3ba" providerId="ADAL" clId="{A83BF91F-33F2-4808-BF9E-E1019DFF79E1}" dt="2023-04-11T19:50:29.297" v="387" actId="20577"/>
          <ac:spMkLst>
            <pc:docMk/>
            <pc:sldMk cId="3619070283" sldId="578"/>
            <ac:spMk id="2" creationId="{00000000-0000-0000-0000-000000000000}"/>
          </ac:spMkLst>
        </pc:spChg>
        <pc:spChg chg="mod">
          <ac:chgData name="Rowland, Shawn" userId="ca6f0d85-3edd-4b8a-bf02-f95e8a2cf3ba" providerId="ADAL" clId="{A83BF91F-33F2-4808-BF9E-E1019DFF79E1}" dt="2023-04-11T19:51:25.656" v="406" actId="20577"/>
          <ac:spMkLst>
            <pc:docMk/>
            <pc:sldMk cId="3619070283" sldId="578"/>
            <ac:spMk id="5" creationId="{9B6CEC2D-7DB7-4D04-9F42-17C5FD2F8FD9}"/>
          </ac:spMkLst>
        </pc:spChg>
        <pc:picChg chg="del">
          <ac:chgData name="Rowland, Shawn" userId="ca6f0d85-3edd-4b8a-bf02-f95e8a2cf3ba" providerId="ADAL" clId="{A83BF91F-33F2-4808-BF9E-E1019DFF79E1}" dt="2023-04-11T19:50:31.804" v="388" actId="478"/>
          <ac:picMkLst>
            <pc:docMk/>
            <pc:sldMk cId="3619070283" sldId="578"/>
            <ac:picMk id="3" creationId="{7FB8DA03-5FD6-91BF-7AD6-FB25E0C31AAE}"/>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4DAF55E5-C0EE-4A2A-9ABB-54BA50329B5E}" type="datetimeFigureOut">
              <a:rPr lang="en-US" smtClean="0"/>
              <a:t>5/19/2023</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83ADC75F-90F6-4DD1-83DE-7F4A28BD0D74}" type="slidenum">
              <a:rPr lang="en-US" smtClean="0"/>
              <a:t>‹#›</a:t>
            </a:fld>
            <a:endParaRPr lang="en-US"/>
          </a:p>
        </p:txBody>
      </p:sp>
    </p:spTree>
    <p:extLst>
      <p:ext uri="{BB962C8B-B14F-4D97-AF65-F5344CB8AC3E}">
        <p14:creationId xmlns:p14="http://schemas.microsoft.com/office/powerpoint/2010/main" val="10153587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4" tIns="46586" rIns="93174" bIns="46586"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3174" tIns="46586" rIns="93174" bIns="46586" rtlCol="0"/>
          <a:lstStyle>
            <a:lvl1pPr algn="r">
              <a:defRPr sz="1200"/>
            </a:lvl1pPr>
          </a:lstStyle>
          <a:p>
            <a:fld id="{29E08E3E-8FF8-4790-A8DD-E16ED0F0113B}" type="datetimeFigureOut">
              <a:rPr lang="en-US" smtClean="0"/>
              <a:t>5/19/2023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4" tIns="46586" rIns="93174" bIns="46586"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4" tIns="46586" rIns="93174" bIns="4658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4" tIns="46586" rIns="93174" bIns="4658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3174" tIns="46586" rIns="93174" bIns="46586" rtlCol="0" anchor="b"/>
          <a:lstStyle>
            <a:lvl1pPr algn="r">
              <a:defRPr sz="1200"/>
            </a:lvl1pPr>
          </a:lstStyle>
          <a:p>
            <a:fld id="{E42824D2-0CA0-4D1A-BD61-8836BD7FE7FE}" type="slidenum">
              <a:rPr lang="en-US" smtClean="0"/>
              <a:t>‹#›</a:t>
            </a:fld>
            <a:endParaRPr lang="en-US" dirty="0"/>
          </a:p>
        </p:txBody>
      </p:sp>
    </p:spTree>
    <p:extLst>
      <p:ext uri="{BB962C8B-B14F-4D97-AF65-F5344CB8AC3E}">
        <p14:creationId xmlns:p14="http://schemas.microsoft.com/office/powerpoint/2010/main" val="552729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2824D2-0CA0-4D1A-BD61-8836BD7FE7FE}" type="slidenum">
              <a:rPr lang="en-US" smtClean="0"/>
              <a:t>1</a:t>
            </a:fld>
            <a:endParaRPr lang="en-US" dirty="0"/>
          </a:p>
        </p:txBody>
      </p:sp>
    </p:spTree>
    <p:extLst>
      <p:ext uri="{BB962C8B-B14F-4D97-AF65-F5344CB8AC3E}">
        <p14:creationId xmlns:p14="http://schemas.microsoft.com/office/powerpoint/2010/main" val="41676295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2824D2-0CA0-4D1A-BD61-8836BD7FE7FE}" type="slidenum">
              <a:rPr lang="en-US" smtClean="0"/>
              <a:t>10</a:t>
            </a:fld>
            <a:endParaRPr lang="en-US" dirty="0"/>
          </a:p>
        </p:txBody>
      </p:sp>
    </p:spTree>
    <p:extLst>
      <p:ext uri="{BB962C8B-B14F-4D97-AF65-F5344CB8AC3E}">
        <p14:creationId xmlns:p14="http://schemas.microsoft.com/office/powerpoint/2010/main" val="18914745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2824D2-0CA0-4D1A-BD61-8836BD7FE7FE}" type="slidenum">
              <a:rPr lang="en-US" smtClean="0"/>
              <a:t>11</a:t>
            </a:fld>
            <a:endParaRPr lang="en-US" dirty="0"/>
          </a:p>
        </p:txBody>
      </p:sp>
    </p:spTree>
    <p:extLst>
      <p:ext uri="{BB962C8B-B14F-4D97-AF65-F5344CB8AC3E}">
        <p14:creationId xmlns:p14="http://schemas.microsoft.com/office/powerpoint/2010/main" val="2483361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2824D2-0CA0-4D1A-BD61-8836BD7FE7FE}" type="slidenum">
              <a:rPr lang="en-US" smtClean="0"/>
              <a:t>12</a:t>
            </a:fld>
            <a:endParaRPr lang="en-US" dirty="0"/>
          </a:p>
        </p:txBody>
      </p:sp>
    </p:spTree>
    <p:extLst>
      <p:ext uri="{BB962C8B-B14F-4D97-AF65-F5344CB8AC3E}">
        <p14:creationId xmlns:p14="http://schemas.microsoft.com/office/powerpoint/2010/main" val="30360835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2824D2-0CA0-4D1A-BD61-8836BD7FE7FE}" type="slidenum">
              <a:rPr lang="en-US" smtClean="0"/>
              <a:t>2</a:t>
            </a:fld>
            <a:endParaRPr lang="en-US" dirty="0"/>
          </a:p>
        </p:txBody>
      </p:sp>
    </p:spTree>
    <p:extLst>
      <p:ext uri="{BB962C8B-B14F-4D97-AF65-F5344CB8AC3E}">
        <p14:creationId xmlns:p14="http://schemas.microsoft.com/office/powerpoint/2010/main" val="3697685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2824D2-0CA0-4D1A-BD61-8836BD7FE7FE}" type="slidenum">
              <a:rPr lang="en-US" smtClean="0"/>
              <a:t>3</a:t>
            </a:fld>
            <a:endParaRPr lang="en-US" dirty="0"/>
          </a:p>
        </p:txBody>
      </p:sp>
    </p:spTree>
    <p:extLst>
      <p:ext uri="{BB962C8B-B14F-4D97-AF65-F5344CB8AC3E}">
        <p14:creationId xmlns:p14="http://schemas.microsoft.com/office/powerpoint/2010/main" val="30692993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2824D2-0CA0-4D1A-BD61-8836BD7FE7FE}" type="slidenum">
              <a:rPr lang="en-US" smtClean="0"/>
              <a:t>4</a:t>
            </a:fld>
            <a:endParaRPr lang="en-US" dirty="0"/>
          </a:p>
        </p:txBody>
      </p:sp>
    </p:spTree>
    <p:extLst>
      <p:ext uri="{BB962C8B-B14F-4D97-AF65-F5344CB8AC3E}">
        <p14:creationId xmlns:p14="http://schemas.microsoft.com/office/powerpoint/2010/main" val="12087563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2824D2-0CA0-4D1A-BD61-8836BD7FE7FE}" type="slidenum">
              <a:rPr lang="en-US" smtClean="0"/>
              <a:t>5</a:t>
            </a:fld>
            <a:endParaRPr lang="en-US" dirty="0"/>
          </a:p>
        </p:txBody>
      </p:sp>
    </p:spTree>
    <p:extLst>
      <p:ext uri="{BB962C8B-B14F-4D97-AF65-F5344CB8AC3E}">
        <p14:creationId xmlns:p14="http://schemas.microsoft.com/office/powerpoint/2010/main" val="36375223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2824D2-0CA0-4D1A-BD61-8836BD7FE7FE}" type="slidenum">
              <a:rPr lang="en-US" smtClean="0"/>
              <a:t>6</a:t>
            </a:fld>
            <a:endParaRPr lang="en-US" dirty="0"/>
          </a:p>
        </p:txBody>
      </p:sp>
    </p:spTree>
    <p:extLst>
      <p:ext uri="{BB962C8B-B14F-4D97-AF65-F5344CB8AC3E}">
        <p14:creationId xmlns:p14="http://schemas.microsoft.com/office/powerpoint/2010/main" val="8762618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2824D2-0CA0-4D1A-BD61-8836BD7FE7FE}" type="slidenum">
              <a:rPr lang="en-US" smtClean="0"/>
              <a:t>7</a:t>
            </a:fld>
            <a:endParaRPr lang="en-US" dirty="0"/>
          </a:p>
        </p:txBody>
      </p:sp>
    </p:spTree>
    <p:extLst>
      <p:ext uri="{BB962C8B-B14F-4D97-AF65-F5344CB8AC3E}">
        <p14:creationId xmlns:p14="http://schemas.microsoft.com/office/powerpoint/2010/main" val="5742786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2824D2-0CA0-4D1A-BD61-8836BD7FE7FE}" type="slidenum">
              <a:rPr lang="en-US" smtClean="0"/>
              <a:t>8</a:t>
            </a:fld>
            <a:endParaRPr lang="en-US" dirty="0"/>
          </a:p>
        </p:txBody>
      </p:sp>
    </p:spTree>
    <p:extLst>
      <p:ext uri="{BB962C8B-B14F-4D97-AF65-F5344CB8AC3E}">
        <p14:creationId xmlns:p14="http://schemas.microsoft.com/office/powerpoint/2010/main" val="35468384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2824D2-0CA0-4D1A-BD61-8836BD7FE7FE}" type="slidenum">
              <a:rPr lang="en-US" smtClean="0"/>
              <a:t>9</a:t>
            </a:fld>
            <a:endParaRPr lang="en-US" dirty="0"/>
          </a:p>
        </p:txBody>
      </p:sp>
    </p:spTree>
    <p:extLst>
      <p:ext uri="{BB962C8B-B14F-4D97-AF65-F5344CB8AC3E}">
        <p14:creationId xmlns:p14="http://schemas.microsoft.com/office/powerpoint/2010/main" val="16094401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1DE266B-CAAA-4E05-9A24-BA7D3B7DE712}" type="datetime4">
              <a:rPr lang="en-US" smtClean="0"/>
              <a:t>May 19, 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3762562-2A85-467C-BBAC-616507325291}"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C1BB27-21A6-4026-AD59-5B1A8FC44149}" type="datetime4">
              <a:rPr lang="en-US" smtClean="0"/>
              <a:t>May 19, 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3762562-2A85-467C-BBAC-616507325291}"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4A25D437-7D9C-4CB8-8FEF-5749DEECEE20}" type="datetime4">
              <a:rPr lang="en-US" smtClean="0"/>
              <a:t>May 19, 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3762562-2A85-467C-BBAC-616507325291}" type="slidenum">
              <a:rPr lang="en-US" smtClean="0"/>
              <a:t>‹#›</a:t>
            </a:fld>
            <a:endParaRPr lang="en-US"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A12EEB-D73F-45AC-A9FA-8F4C9E4D6892}" type="datetime4">
              <a:rPr lang="en-US" smtClean="0"/>
              <a:t>May 19, 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3762562-2A85-467C-BBAC-616507325291}" type="slidenum">
              <a:rPr lang="en-US" smtClean="0"/>
              <a:t>‹#›</a:t>
            </a:fld>
            <a:endParaRPr lang="en-US" dirty="0"/>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F18B878-3EEB-480E-8743-491D2ADA488C}" type="datetime4">
              <a:rPr lang="en-US" smtClean="0"/>
              <a:t>May 19, 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3762562-2A85-467C-BBAC-616507325291}"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DAC6507B-F57D-4C97-B17D-86620274F84A}" type="datetime4">
              <a:rPr lang="en-US" smtClean="0"/>
              <a:t>May 19, 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3762562-2A85-467C-BBAC-616507325291}" type="slidenum">
              <a:rPr lang="en-US" smtClean="0"/>
              <a:t>‹#›</a:t>
            </a:fld>
            <a:endParaRPr lang="en-US" dirty="0"/>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7D7926-7236-4AE7-8088-60F771DDA9D9}" type="datetime4">
              <a:rPr lang="en-US" smtClean="0"/>
              <a:t>May 19, 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3762562-2A85-467C-BBAC-616507325291}"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FA50CD6-BA56-47EB-996A-90C9793AB29E}" type="datetime4">
              <a:rPr lang="en-US" smtClean="0"/>
              <a:t>May 19, 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3762562-2A85-467C-BBAC-616507325291}"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CD92AE48-B6D5-4EDD-8880-B11EE584DA8A}" type="datetime4">
              <a:rPr lang="en-US" smtClean="0"/>
              <a:t>May 19, 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3762562-2A85-467C-BBAC-616507325291}"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85139B8B-BA16-444A-A9A5-43E374F0351C}" type="datetime4">
              <a:rPr lang="en-US" smtClean="0"/>
              <a:t>May 19, 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3762562-2A85-467C-BBAC-616507325291}" type="slidenum">
              <a:rPr lang="en-US" smtClean="0"/>
              <a:t>‹#›</a:t>
            </a:fld>
            <a:endParaRPr lang="en-US"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7B4FC5-DAAA-490A-85AC-FD846BB2297C}" type="datetime4">
              <a:rPr lang="en-US" smtClean="0"/>
              <a:t>May 19, 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3762562-2A85-467C-BBAC-616507325291}" type="slidenum">
              <a:rPr lang="en-US" smtClean="0"/>
              <a:t>‹#›</a:t>
            </a:fld>
            <a:endParaRPr lang="en-US"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C288F2FF-6656-4FB5-804A-AB80D552FC41}" type="datetime4">
              <a:rPr lang="en-US" smtClean="0"/>
              <a:t>May 19, 2023</a:t>
            </a:fld>
            <a:endParaRPr lang="en-US"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13762562-2A85-467C-BBAC-616507325291}" type="slidenum">
              <a:rPr lang="en-US" smtClean="0"/>
              <a:t>‹#›</a:t>
            </a:fld>
            <a:endParaRPr lang="en-US"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85800"/>
            <a:ext cx="7772400" cy="2362200"/>
          </a:xfrm>
        </p:spPr>
        <p:txBody>
          <a:bodyPr>
            <a:normAutofit fontScale="90000"/>
          </a:bodyPr>
          <a:lstStyle/>
          <a:p>
            <a:br>
              <a:rPr lang="en-US" dirty="0">
                <a:solidFill>
                  <a:schemeClr val="tx2"/>
                </a:solidFill>
              </a:rPr>
            </a:br>
            <a:r>
              <a:rPr lang="en-US" dirty="0">
                <a:solidFill>
                  <a:schemeClr val="bg1"/>
                </a:solidFill>
              </a:rPr>
              <a:t>COMPREHENSIVE RULE CHANGES</a:t>
            </a:r>
            <a:br>
              <a:rPr lang="en-US" dirty="0">
                <a:solidFill>
                  <a:schemeClr val="tx2"/>
                </a:solidFill>
              </a:rPr>
            </a:br>
            <a:endParaRPr lang="en-US" dirty="0">
              <a:solidFill>
                <a:schemeClr val="tx2"/>
              </a:solidFill>
            </a:endParaRPr>
          </a:p>
        </p:txBody>
      </p:sp>
      <p:sp>
        <p:nvSpPr>
          <p:cNvPr id="3" name="Subtitle 2"/>
          <p:cNvSpPr>
            <a:spLocks noGrp="1"/>
          </p:cNvSpPr>
          <p:nvPr>
            <p:ph type="subTitle" idx="1"/>
          </p:nvPr>
        </p:nvSpPr>
        <p:spPr>
          <a:xfrm>
            <a:off x="1371599" y="3327401"/>
            <a:ext cx="6400800" cy="1777999"/>
          </a:xfrm>
        </p:spPr>
        <p:txBody>
          <a:bodyPr>
            <a:normAutofit fontScale="92500" lnSpcReduction="20000"/>
          </a:bodyPr>
          <a:lstStyle/>
          <a:p>
            <a:r>
              <a:rPr lang="en-US" dirty="0"/>
              <a:t>Water Pollution Control Advisory Council</a:t>
            </a:r>
          </a:p>
          <a:p>
            <a:r>
              <a:rPr lang="en-US" dirty="0"/>
              <a:t>(WPCAC)</a:t>
            </a:r>
          </a:p>
          <a:p>
            <a:endParaRPr lang="en-US" dirty="0"/>
          </a:p>
          <a:p>
            <a:r>
              <a:rPr lang="en-US" dirty="0"/>
              <a:t>Zoom Meeting</a:t>
            </a:r>
          </a:p>
          <a:p>
            <a:r>
              <a:rPr lang="en-US" dirty="0"/>
              <a:t>May 19, 2023</a:t>
            </a:r>
          </a:p>
          <a:p>
            <a:r>
              <a:rPr lang="en-US" dirty="0"/>
              <a:t>Shawn Rowland, MS RS</a:t>
            </a:r>
          </a:p>
        </p:txBody>
      </p:sp>
      <p:pic>
        <p:nvPicPr>
          <p:cNvPr id="1026" name="Picture 2" descr="http://montananps319grants.pbworks.com/f/1423754038/24_DEQLogo_TransparentBG_Horizontal_Web.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90" y="5867400"/>
            <a:ext cx="5402510" cy="914400"/>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a:extLst>
              <a:ext uri="{FF2B5EF4-FFF2-40B4-BE49-F238E27FC236}">
                <a16:creationId xmlns:a16="http://schemas.microsoft.com/office/drawing/2014/main" id="{DB6606EC-ADD5-4C48-94E8-546C65E46642}"/>
              </a:ext>
            </a:extLst>
          </p:cNvPr>
          <p:cNvSpPr>
            <a:spLocks noGrp="1"/>
          </p:cNvSpPr>
          <p:nvPr>
            <p:ph type="sldNum" sz="quarter" idx="12"/>
          </p:nvPr>
        </p:nvSpPr>
        <p:spPr/>
        <p:txBody>
          <a:bodyPr/>
          <a:lstStyle/>
          <a:p>
            <a:fld id="{13762562-2A85-467C-BBAC-616507325291}" type="slidenum">
              <a:rPr lang="en-US" smtClean="0"/>
              <a:t>1</a:t>
            </a:fld>
            <a:endParaRPr lang="en-US" dirty="0"/>
          </a:p>
        </p:txBody>
      </p:sp>
    </p:spTree>
    <p:extLst>
      <p:ext uri="{BB962C8B-B14F-4D97-AF65-F5344CB8AC3E}">
        <p14:creationId xmlns:p14="http://schemas.microsoft.com/office/powerpoint/2010/main" val="776941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9E07C9C-E731-46E5-9A2C-698F843DB10B}"/>
              </a:ext>
            </a:extLst>
          </p:cNvPr>
          <p:cNvSpPr>
            <a:spLocks noGrp="1"/>
          </p:cNvSpPr>
          <p:nvPr>
            <p:ph idx="1"/>
          </p:nvPr>
        </p:nvSpPr>
        <p:spPr>
          <a:xfrm>
            <a:off x="677863" y="1981200"/>
            <a:ext cx="8008937" cy="4355308"/>
          </a:xfrm>
        </p:spPr>
        <p:txBody>
          <a:bodyPr>
            <a:normAutofit/>
          </a:bodyPr>
          <a:lstStyle/>
          <a:p>
            <a:pPr marL="0" indent="0">
              <a:buClr>
                <a:schemeClr val="tx2"/>
              </a:buClr>
              <a:buNone/>
            </a:pPr>
            <a:endParaRPr lang="en-US" sz="2200" dirty="0"/>
          </a:p>
          <a:p>
            <a:pPr marL="0" indent="0">
              <a:buClr>
                <a:schemeClr val="tx2"/>
              </a:buClr>
              <a:buNone/>
            </a:pPr>
            <a:r>
              <a:rPr lang="en-US" sz="2000" b="1" u="sng" dirty="0"/>
              <a:t>Phase 2 </a:t>
            </a:r>
          </a:p>
          <a:p>
            <a:pPr>
              <a:buClr>
                <a:schemeClr val="tx2"/>
              </a:buClr>
              <a:buFont typeface="Wingdings" panose="05000000000000000000" pitchFamily="2" charset="2"/>
              <a:buChar char="§"/>
            </a:pPr>
            <a:r>
              <a:rPr lang="en-US" sz="2000" b="1" dirty="0"/>
              <a:t>New Rules to Reflect Laws passed by 2023 Legislature</a:t>
            </a:r>
          </a:p>
          <a:p>
            <a:pPr>
              <a:buClr>
                <a:schemeClr val="tx2"/>
              </a:buClr>
              <a:buFont typeface="Wingdings" panose="05000000000000000000" pitchFamily="2" charset="2"/>
              <a:buChar char="§"/>
            </a:pPr>
            <a:r>
              <a:rPr lang="en-US" sz="2000" b="1" dirty="0"/>
              <a:t>Continuing work in Subdivision Advisory Task Force (SATF) subcommittees</a:t>
            </a:r>
          </a:p>
          <a:p>
            <a:pPr lvl="1">
              <a:buClr>
                <a:schemeClr val="tx2"/>
              </a:buClr>
              <a:buFont typeface="Wingdings" panose="05000000000000000000" pitchFamily="2" charset="2"/>
              <a:buChar char="§"/>
            </a:pPr>
            <a:r>
              <a:rPr lang="en-US" sz="1800" dirty="0">
                <a:highlight>
                  <a:srgbClr val="FFFFFF"/>
                </a:highlight>
              </a:rPr>
              <a:t>Subchapter 9</a:t>
            </a:r>
          </a:p>
          <a:p>
            <a:pPr lvl="1">
              <a:buClr>
                <a:schemeClr val="tx2"/>
              </a:buClr>
              <a:buFont typeface="Wingdings" panose="05000000000000000000" pitchFamily="2" charset="2"/>
              <a:buChar char="§"/>
            </a:pPr>
            <a:r>
              <a:rPr lang="en-US" sz="1800" dirty="0"/>
              <a:t>DEQ-4, Portions of Subchapter 3 </a:t>
            </a:r>
          </a:p>
          <a:p>
            <a:pPr lvl="1">
              <a:buClr>
                <a:schemeClr val="tx2"/>
              </a:buClr>
              <a:buFont typeface="Wingdings" panose="05000000000000000000" pitchFamily="2" charset="2"/>
              <a:buChar char="§"/>
            </a:pPr>
            <a:r>
              <a:rPr lang="en-US" sz="1800" dirty="0"/>
              <a:t>DEQ-8</a:t>
            </a:r>
          </a:p>
          <a:p>
            <a:pPr lvl="1">
              <a:buClr>
                <a:schemeClr val="tx2"/>
              </a:buClr>
              <a:buFont typeface="Wingdings" panose="05000000000000000000" pitchFamily="2" charset="2"/>
              <a:buChar char="§"/>
            </a:pPr>
            <a:r>
              <a:rPr lang="en-US" sz="1800" dirty="0"/>
              <a:t>Nondegradation (new subcommittee to be formed)</a:t>
            </a:r>
          </a:p>
          <a:p>
            <a:pPr marL="0" indent="0">
              <a:buNone/>
            </a:pPr>
            <a:endParaRPr lang="en-US" dirty="0"/>
          </a:p>
          <a:p>
            <a:pPr marL="0" indent="0">
              <a:buNone/>
            </a:pPr>
            <a:endParaRPr lang="en-US" dirty="0"/>
          </a:p>
        </p:txBody>
      </p:sp>
      <p:sp>
        <p:nvSpPr>
          <p:cNvPr id="3" name="Title 2">
            <a:extLst>
              <a:ext uri="{FF2B5EF4-FFF2-40B4-BE49-F238E27FC236}">
                <a16:creationId xmlns:a16="http://schemas.microsoft.com/office/drawing/2014/main" id="{7005FFD0-046C-4A15-8EB7-532011301DD4}"/>
              </a:ext>
            </a:extLst>
          </p:cNvPr>
          <p:cNvSpPr>
            <a:spLocks noGrp="1"/>
          </p:cNvSpPr>
          <p:nvPr>
            <p:ph type="title"/>
          </p:nvPr>
        </p:nvSpPr>
        <p:spPr/>
        <p:txBody>
          <a:bodyPr>
            <a:normAutofit fontScale="90000"/>
          </a:bodyPr>
          <a:lstStyle/>
          <a:p>
            <a:r>
              <a:rPr lang="en-US" sz="4400" dirty="0"/>
              <a:t>Phase 2 - Proposed Changes </a:t>
            </a:r>
            <a:br>
              <a:rPr lang="en-US" sz="4400" dirty="0"/>
            </a:br>
            <a:endParaRPr lang="en-US" dirty="0"/>
          </a:p>
        </p:txBody>
      </p:sp>
      <p:pic>
        <p:nvPicPr>
          <p:cNvPr id="5" name="Picture 6" descr="http://www.deq.mt.gov/FedSuperfund/04_DEQLogo_WhiteBG_Web.jpg">
            <a:extLst>
              <a:ext uri="{FF2B5EF4-FFF2-40B4-BE49-F238E27FC236}">
                <a16:creationId xmlns:a16="http://schemas.microsoft.com/office/drawing/2014/main" id="{BA013D79-94A1-4519-9DFF-466EAB56CDCD}"/>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1971" t="23505" r="7744" b="23611"/>
          <a:stretch/>
        </p:blipFill>
        <p:spPr bwMode="auto">
          <a:xfrm>
            <a:off x="7848600" y="6172200"/>
            <a:ext cx="1235075" cy="628650"/>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a:extLst>
              <a:ext uri="{FF2B5EF4-FFF2-40B4-BE49-F238E27FC236}">
                <a16:creationId xmlns:a16="http://schemas.microsoft.com/office/drawing/2014/main" id="{B71D18CD-49A4-4E7E-8BD2-E8C563989348}"/>
              </a:ext>
            </a:extLst>
          </p:cNvPr>
          <p:cNvSpPr>
            <a:spLocks noGrp="1"/>
          </p:cNvSpPr>
          <p:nvPr>
            <p:ph type="sldNum" sz="quarter" idx="12"/>
          </p:nvPr>
        </p:nvSpPr>
        <p:spPr/>
        <p:txBody>
          <a:bodyPr/>
          <a:lstStyle/>
          <a:p>
            <a:fld id="{13762562-2A85-467C-BBAC-616507325291}" type="slidenum">
              <a:rPr lang="en-US" smtClean="0"/>
              <a:t>10</a:t>
            </a:fld>
            <a:endParaRPr lang="en-US" dirty="0"/>
          </a:p>
        </p:txBody>
      </p:sp>
    </p:spTree>
    <p:extLst>
      <p:ext uri="{BB962C8B-B14F-4D97-AF65-F5344CB8AC3E}">
        <p14:creationId xmlns:p14="http://schemas.microsoft.com/office/powerpoint/2010/main" val="6919146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9448800" cy="1524000"/>
          </a:xfrm>
        </p:spPr>
        <p:txBody>
          <a:bodyPr>
            <a:normAutofit fontScale="90000"/>
          </a:bodyPr>
          <a:lstStyle/>
          <a:p>
            <a:br>
              <a:rPr lang="en-US" sz="5600" dirty="0"/>
            </a:br>
            <a:r>
              <a:rPr lang="en-US" sz="5600" dirty="0"/>
              <a:t>Phase 2 - Proposed Changes </a:t>
            </a:r>
            <a:br>
              <a:rPr lang="en-US" sz="5600" dirty="0"/>
            </a:br>
            <a:endParaRPr lang="en-US" dirty="0">
              <a:solidFill>
                <a:schemeClr val="tx1"/>
              </a:solidFill>
            </a:endParaRPr>
          </a:p>
        </p:txBody>
      </p:sp>
      <p:sp>
        <p:nvSpPr>
          <p:cNvPr id="5" name="TextBox 4">
            <a:extLst>
              <a:ext uri="{FF2B5EF4-FFF2-40B4-BE49-F238E27FC236}">
                <a16:creationId xmlns:a16="http://schemas.microsoft.com/office/drawing/2014/main" id="{9B6CEC2D-7DB7-4D04-9F42-17C5FD2F8FD9}"/>
              </a:ext>
            </a:extLst>
          </p:cNvPr>
          <p:cNvSpPr txBox="1"/>
          <p:nvPr/>
        </p:nvSpPr>
        <p:spPr>
          <a:xfrm>
            <a:off x="609600" y="1252835"/>
            <a:ext cx="8077200" cy="461665"/>
          </a:xfrm>
          <a:prstGeom prst="rect">
            <a:avLst/>
          </a:prstGeom>
          <a:noFill/>
        </p:spPr>
        <p:txBody>
          <a:bodyPr wrap="square">
            <a:spAutoFit/>
          </a:bodyPr>
          <a:lstStyle/>
          <a:p>
            <a:r>
              <a:rPr lang="en-US" sz="2400" b="1" dirty="0">
                <a:solidFill>
                  <a:schemeClr val="tx2"/>
                </a:solidFill>
              </a:rPr>
              <a:t>TIMELINE</a:t>
            </a:r>
          </a:p>
        </p:txBody>
      </p:sp>
      <p:graphicFrame>
        <p:nvGraphicFramePr>
          <p:cNvPr id="6" name="Table 5">
            <a:extLst>
              <a:ext uri="{FF2B5EF4-FFF2-40B4-BE49-F238E27FC236}">
                <a16:creationId xmlns:a16="http://schemas.microsoft.com/office/drawing/2014/main" id="{766F52A6-B487-17C0-D81B-0086DD037B99}"/>
              </a:ext>
            </a:extLst>
          </p:cNvPr>
          <p:cNvGraphicFramePr>
            <a:graphicFrameLocks noGrp="1"/>
          </p:cNvGraphicFramePr>
          <p:nvPr>
            <p:extLst>
              <p:ext uri="{D42A27DB-BD31-4B8C-83A1-F6EECF244321}">
                <p14:modId xmlns:p14="http://schemas.microsoft.com/office/powerpoint/2010/main" val="1103777723"/>
              </p:ext>
            </p:extLst>
          </p:nvPr>
        </p:nvGraphicFramePr>
        <p:xfrm>
          <a:off x="457200" y="1905000"/>
          <a:ext cx="8458207" cy="4495801"/>
        </p:xfrm>
        <a:graphic>
          <a:graphicData uri="http://schemas.openxmlformats.org/drawingml/2006/table">
            <a:tbl>
              <a:tblPr/>
              <a:tblGrid>
                <a:gridCol w="2543373">
                  <a:extLst>
                    <a:ext uri="{9D8B030D-6E8A-4147-A177-3AD203B41FA5}">
                      <a16:colId xmlns:a16="http://schemas.microsoft.com/office/drawing/2014/main" val="1896921379"/>
                    </a:ext>
                  </a:extLst>
                </a:gridCol>
                <a:gridCol w="227831">
                  <a:extLst>
                    <a:ext uri="{9D8B030D-6E8A-4147-A177-3AD203B41FA5}">
                      <a16:colId xmlns:a16="http://schemas.microsoft.com/office/drawing/2014/main" val="2206480152"/>
                    </a:ext>
                  </a:extLst>
                </a:gridCol>
                <a:gridCol w="227831">
                  <a:extLst>
                    <a:ext uri="{9D8B030D-6E8A-4147-A177-3AD203B41FA5}">
                      <a16:colId xmlns:a16="http://schemas.microsoft.com/office/drawing/2014/main" val="3292356331"/>
                    </a:ext>
                  </a:extLst>
                </a:gridCol>
                <a:gridCol w="227831">
                  <a:extLst>
                    <a:ext uri="{9D8B030D-6E8A-4147-A177-3AD203B41FA5}">
                      <a16:colId xmlns:a16="http://schemas.microsoft.com/office/drawing/2014/main" val="2185955307"/>
                    </a:ext>
                  </a:extLst>
                </a:gridCol>
                <a:gridCol w="227831">
                  <a:extLst>
                    <a:ext uri="{9D8B030D-6E8A-4147-A177-3AD203B41FA5}">
                      <a16:colId xmlns:a16="http://schemas.microsoft.com/office/drawing/2014/main" val="430896289"/>
                    </a:ext>
                  </a:extLst>
                </a:gridCol>
                <a:gridCol w="227831">
                  <a:extLst>
                    <a:ext uri="{9D8B030D-6E8A-4147-A177-3AD203B41FA5}">
                      <a16:colId xmlns:a16="http://schemas.microsoft.com/office/drawing/2014/main" val="1117621260"/>
                    </a:ext>
                  </a:extLst>
                </a:gridCol>
                <a:gridCol w="227831">
                  <a:extLst>
                    <a:ext uri="{9D8B030D-6E8A-4147-A177-3AD203B41FA5}">
                      <a16:colId xmlns:a16="http://schemas.microsoft.com/office/drawing/2014/main" val="1857526000"/>
                    </a:ext>
                  </a:extLst>
                </a:gridCol>
                <a:gridCol w="227831">
                  <a:extLst>
                    <a:ext uri="{9D8B030D-6E8A-4147-A177-3AD203B41FA5}">
                      <a16:colId xmlns:a16="http://schemas.microsoft.com/office/drawing/2014/main" val="354307869"/>
                    </a:ext>
                  </a:extLst>
                </a:gridCol>
                <a:gridCol w="227831">
                  <a:extLst>
                    <a:ext uri="{9D8B030D-6E8A-4147-A177-3AD203B41FA5}">
                      <a16:colId xmlns:a16="http://schemas.microsoft.com/office/drawing/2014/main" val="1900044571"/>
                    </a:ext>
                  </a:extLst>
                </a:gridCol>
                <a:gridCol w="227831">
                  <a:extLst>
                    <a:ext uri="{9D8B030D-6E8A-4147-A177-3AD203B41FA5}">
                      <a16:colId xmlns:a16="http://schemas.microsoft.com/office/drawing/2014/main" val="2782186102"/>
                    </a:ext>
                  </a:extLst>
                </a:gridCol>
                <a:gridCol w="227831">
                  <a:extLst>
                    <a:ext uri="{9D8B030D-6E8A-4147-A177-3AD203B41FA5}">
                      <a16:colId xmlns:a16="http://schemas.microsoft.com/office/drawing/2014/main" val="1709025267"/>
                    </a:ext>
                  </a:extLst>
                </a:gridCol>
                <a:gridCol w="227831">
                  <a:extLst>
                    <a:ext uri="{9D8B030D-6E8A-4147-A177-3AD203B41FA5}">
                      <a16:colId xmlns:a16="http://schemas.microsoft.com/office/drawing/2014/main" val="1691433476"/>
                    </a:ext>
                  </a:extLst>
                </a:gridCol>
                <a:gridCol w="227831">
                  <a:extLst>
                    <a:ext uri="{9D8B030D-6E8A-4147-A177-3AD203B41FA5}">
                      <a16:colId xmlns:a16="http://schemas.microsoft.com/office/drawing/2014/main" val="1148764662"/>
                    </a:ext>
                  </a:extLst>
                </a:gridCol>
                <a:gridCol w="227831">
                  <a:extLst>
                    <a:ext uri="{9D8B030D-6E8A-4147-A177-3AD203B41FA5}">
                      <a16:colId xmlns:a16="http://schemas.microsoft.com/office/drawing/2014/main" val="1499287984"/>
                    </a:ext>
                  </a:extLst>
                </a:gridCol>
                <a:gridCol w="227831">
                  <a:extLst>
                    <a:ext uri="{9D8B030D-6E8A-4147-A177-3AD203B41FA5}">
                      <a16:colId xmlns:a16="http://schemas.microsoft.com/office/drawing/2014/main" val="3051135952"/>
                    </a:ext>
                  </a:extLst>
                </a:gridCol>
                <a:gridCol w="227831">
                  <a:extLst>
                    <a:ext uri="{9D8B030D-6E8A-4147-A177-3AD203B41FA5}">
                      <a16:colId xmlns:a16="http://schemas.microsoft.com/office/drawing/2014/main" val="323392837"/>
                    </a:ext>
                  </a:extLst>
                </a:gridCol>
                <a:gridCol w="227831">
                  <a:extLst>
                    <a:ext uri="{9D8B030D-6E8A-4147-A177-3AD203B41FA5}">
                      <a16:colId xmlns:a16="http://schemas.microsoft.com/office/drawing/2014/main" val="1733469568"/>
                    </a:ext>
                  </a:extLst>
                </a:gridCol>
                <a:gridCol w="227831">
                  <a:extLst>
                    <a:ext uri="{9D8B030D-6E8A-4147-A177-3AD203B41FA5}">
                      <a16:colId xmlns:a16="http://schemas.microsoft.com/office/drawing/2014/main" val="1569015633"/>
                    </a:ext>
                  </a:extLst>
                </a:gridCol>
                <a:gridCol w="227831">
                  <a:extLst>
                    <a:ext uri="{9D8B030D-6E8A-4147-A177-3AD203B41FA5}">
                      <a16:colId xmlns:a16="http://schemas.microsoft.com/office/drawing/2014/main" val="2892128558"/>
                    </a:ext>
                  </a:extLst>
                </a:gridCol>
                <a:gridCol w="227831">
                  <a:extLst>
                    <a:ext uri="{9D8B030D-6E8A-4147-A177-3AD203B41FA5}">
                      <a16:colId xmlns:a16="http://schemas.microsoft.com/office/drawing/2014/main" val="2715427739"/>
                    </a:ext>
                  </a:extLst>
                </a:gridCol>
                <a:gridCol w="227831">
                  <a:extLst>
                    <a:ext uri="{9D8B030D-6E8A-4147-A177-3AD203B41FA5}">
                      <a16:colId xmlns:a16="http://schemas.microsoft.com/office/drawing/2014/main" val="3492329259"/>
                    </a:ext>
                  </a:extLst>
                </a:gridCol>
                <a:gridCol w="175252">
                  <a:extLst>
                    <a:ext uri="{9D8B030D-6E8A-4147-A177-3AD203B41FA5}">
                      <a16:colId xmlns:a16="http://schemas.microsoft.com/office/drawing/2014/main" val="3143687270"/>
                    </a:ext>
                  </a:extLst>
                </a:gridCol>
                <a:gridCol w="175252">
                  <a:extLst>
                    <a:ext uri="{9D8B030D-6E8A-4147-A177-3AD203B41FA5}">
                      <a16:colId xmlns:a16="http://schemas.microsoft.com/office/drawing/2014/main" val="2925456641"/>
                    </a:ext>
                  </a:extLst>
                </a:gridCol>
                <a:gridCol w="201542">
                  <a:extLst>
                    <a:ext uri="{9D8B030D-6E8A-4147-A177-3AD203B41FA5}">
                      <a16:colId xmlns:a16="http://schemas.microsoft.com/office/drawing/2014/main" val="1244755338"/>
                    </a:ext>
                  </a:extLst>
                </a:gridCol>
                <a:gridCol w="201542">
                  <a:extLst>
                    <a:ext uri="{9D8B030D-6E8A-4147-A177-3AD203B41FA5}">
                      <a16:colId xmlns:a16="http://schemas.microsoft.com/office/drawing/2014/main" val="3736308384"/>
                    </a:ext>
                  </a:extLst>
                </a:gridCol>
                <a:gridCol w="201542">
                  <a:extLst>
                    <a:ext uri="{9D8B030D-6E8A-4147-A177-3AD203B41FA5}">
                      <a16:colId xmlns:a16="http://schemas.microsoft.com/office/drawing/2014/main" val="3172136760"/>
                    </a:ext>
                  </a:extLst>
                </a:gridCol>
                <a:gridCol w="201542">
                  <a:extLst>
                    <a:ext uri="{9D8B030D-6E8A-4147-A177-3AD203B41FA5}">
                      <a16:colId xmlns:a16="http://schemas.microsoft.com/office/drawing/2014/main" val="2168857720"/>
                    </a:ext>
                  </a:extLst>
                </a:gridCol>
                <a:gridCol w="201542">
                  <a:extLst>
                    <a:ext uri="{9D8B030D-6E8A-4147-A177-3AD203B41FA5}">
                      <a16:colId xmlns:a16="http://schemas.microsoft.com/office/drawing/2014/main" val="350591169"/>
                    </a:ext>
                  </a:extLst>
                </a:gridCol>
              </a:tblGrid>
              <a:tr h="196353">
                <a:tc>
                  <a:txBody>
                    <a:bodyPr/>
                    <a:lstStyle/>
                    <a:p>
                      <a:pPr algn="l" fontAlgn="ctr"/>
                      <a:r>
                        <a:rPr lang="en-US" sz="1050" b="1" i="0" u="none" strike="noStrike">
                          <a:solidFill>
                            <a:srgbClr val="404040"/>
                          </a:solidFill>
                          <a:effectLst/>
                          <a:latin typeface="Corbel" panose="020B0503020204020204" pitchFamily="34" charset="0"/>
                        </a:rPr>
                        <a:t>SUB Rule/Circular Updates</a:t>
                      </a: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w="6350" cap="flat" cmpd="sng" algn="ctr">
                      <a:solidFill>
                        <a:srgbClr val="FFFFFF"/>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w="19050" cap="flat" cmpd="sng" algn="ctr">
                      <a:solidFill>
                        <a:srgbClr val="FFFFFF"/>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w="19050" cap="flat" cmpd="sng" algn="ctr">
                      <a:solidFill>
                        <a:srgbClr val="FFFFFF"/>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w="19050" cap="flat" cmpd="sng" algn="ctr">
                      <a:solidFill>
                        <a:srgbClr val="FFFFFF"/>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w="19050" cap="flat" cmpd="sng" algn="ctr">
                      <a:solidFill>
                        <a:srgbClr val="FFFFFF"/>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extLst>
                  <a:ext uri="{0D108BD9-81ED-4DB2-BD59-A6C34878D82A}">
                    <a16:rowId xmlns:a16="http://schemas.microsoft.com/office/drawing/2014/main" val="233565234"/>
                  </a:ext>
                </a:extLst>
              </a:tr>
              <a:tr h="155727">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w="19050" cap="flat" cmpd="sng" algn="ctr">
                      <a:solidFill>
                        <a:srgbClr val="FFFFFF"/>
                      </a:solidFill>
                      <a:prstDash val="solid"/>
                      <a:round/>
                      <a:headEnd type="none" w="med" len="med"/>
                      <a:tailEnd type="none" w="med" len="med"/>
                    </a:lnR>
                    <a:lnT>
                      <a:noFill/>
                    </a:lnT>
                    <a:lnB>
                      <a:noFill/>
                    </a:lnB>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pattFill prst="ltUpDiag">
                      <a:fgClr>
                        <a:srgbClr val="735773"/>
                      </a:fgClr>
                      <a:bgClr>
                        <a:srgbClr val="FFFFFF"/>
                      </a:bgClr>
                    </a:pattFill>
                  </a:tcPr>
                </a:tc>
                <a:tc gridSpan="5">
                  <a:txBody>
                    <a:bodyPr/>
                    <a:lstStyle/>
                    <a:p>
                      <a:pPr algn="l" fontAlgn="ctr"/>
                      <a:r>
                        <a:rPr lang="en-US" sz="900" b="0" i="0" u="none" strike="noStrike">
                          <a:solidFill>
                            <a:srgbClr val="404040"/>
                          </a:solidFill>
                          <a:effectLst/>
                          <a:latin typeface="Calibri" panose="020F0502020204030204" pitchFamily="34" charset="0"/>
                        </a:rPr>
                        <a:t>Internal Development</a:t>
                      </a:r>
                    </a:p>
                  </a:txBody>
                  <a:tcPr marL="5198" marR="5198" marT="5198"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pattFill prst="ltUpDiag">
                      <a:fgClr>
                        <a:srgbClr val="735773"/>
                      </a:fgClr>
                      <a:bgClr>
                        <a:srgbClr val="CAB9CA"/>
                      </a:bgClr>
                    </a:pattFill>
                  </a:tcPr>
                </a:tc>
                <a:tc gridSpan="3">
                  <a:txBody>
                    <a:bodyPr/>
                    <a:lstStyle/>
                    <a:p>
                      <a:pPr algn="l" fontAlgn="ctr"/>
                      <a:r>
                        <a:rPr lang="en-US" sz="900" b="0" i="0" u="none" strike="noStrike">
                          <a:solidFill>
                            <a:srgbClr val="404040"/>
                          </a:solidFill>
                          <a:effectLst/>
                          <a:latin typeface="Calibri" panose="020F0502020204030204" pitchFamily="34" charset="0"/>
                        </a:rPr>
                        <a:t>External Input</a:t>
                      </a:r>
                    </a:p>
                  </a:txBody>
                  <a:tcPr marL="5198" marR="5198" marT="5198" marB="0" anchor="ctr">
                    <a:lnL w="19050" cap="flat" cmpd="sng" algn="ctr">
                      <a:solidFill>
                        <a:srgbClr val="FFFFFF"/>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ctr"/>
                      <a:r>
                        <a:rPr lang="en-US" sz="900" b="0" i="0" u="none" strike="noStrike">
                          <a:solidFill>
                            <a:srgbClr val="404040"/>
                          </a:solidFill>
                          <a:effectLst/>
                          <a:latin typeface="Calibri" panose="020F0502020204030204" pitchFamily="34" charset="0"/>
                        </a:rPr>
                        <a:t> </a:t>
                      </a:r>
                    </a:p>
                  </a:txBody>
                  <a:tcPr marL="5198" marR="5198" marT="5198" marB="0" anchor="ctr">
                    <a:lnL>
                      <a:noFill/>
                    </a:lnL>
                    <a:lnR w="19050" cap="flat" cmpd="sng" algn="ctr">
                      <a:solidFill>
                        <a:srgbClr val="FFFFFF"/>
                      </a:solidFill>
                      <a:prstDash val="solid"/>
                      <a:round/>
                      <a:headEnd type="none" w="med" len="med"/>
                      <a:tailEnd type="none" w="med" len="med"/>
                    </a:lnR>
                    <a:lnT>
                      <a:noFill/>
                    </a:lnT>
                    <a:lnB>
                      <a:noFill/>
                    </a:lnB>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735773"/>
                    </a:solidFill>
                  </a:tcPr>
                </a:tc>
                <a:tc gridSpan="3">
                  <a:txBody>
                    <a:bodyPr/>
                    <a:lstStyle/>
                    <a:p>
                      <a:pPr algn="l" fontAlgn="ctr"/>
                      <a:r>
                        <a:rPr lang="en-US" sz="900" b="0" i="0" u="none" strike="noStrike">
                          <a:solidFill>
                            <a:srgbClr val="404040"/>
                          </a:solidFill>
                          <a:effectLst/>
                          <a:latin typeface="Calibri" panose="020F0502020204030204" pitchFamily="34" charset="0"/>
                        </a:rPr>
                        <a:t>Draft Rule </a:t>
                      </a:r>
                    </a:p>
                  </a:txBody>
                  <a:tcPr marL="5198" marR="5198" marT="5198" marB="0" anchor="ctr">
                    <a:lnL w="19050" cap="flat" cmpd="sng" algn="ctr">
                      <a:solidFill>
                        <a:srgbClr val="FFFFFF"/>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ctr"/>
                      <a:r>
                        <a:rPr lang="en-US" sz="900" b="0" i="0" u="none" strike="noStrike">
                          <a:solidFill>
                            <a:srgbClr val="404040"/>
                          </a:solidFill>
                          <a:effectLst/>
                          <a:latin typeface="Calibri" panose="020F0502020204030204" pitchFamily="34" charset="0"/>
                        </a:rPr>
                        <a:t> </a:t>
                      </a:r>
                    </a:p>
                  </a:txBody>
                  <a:tcPr marL="5198" marR="5198" marT="5198" marB="0" anchor="ctr">
                    <a:lnL>
                      <a:noFill/>
                    </a:lnL>
                    <a:lnR w="19050" cap="flat" cmpd="sng" algn="ctr">
                      <a:solidFill>
                        <a:srgbClr val="FFFFFF"/>
                      </a:solidFill>
                      <a:prstDash val="solid"/>
                      <a:round/>
                      <a:headEnd type="none" w="med" len="med"/>
                      <a:tailEnd type="none" w="med" len="med"/>
                    </a:lnR>
                    <a:lnT>
                      <a:noFill/>
                    </a:lnT>
                    <a:lnB>
                      <a:noFill/>
                    </a:lnB>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pattFill prst="ltUpDiag">
                      <a:fgClr>
                        <a:srgbClr val="735773"/>
                      </a:fgClr>
                      <a:bgClr>
                        <a:srgbClr val="F7DEB9"/>
                      </a:bgClr>
                    </a:pattFill>
                  </a:tcPr>
                </a:tc>
                <a:tc gridSpan="3">
                  <a:txBody>
                    <a:bodyPr/>
                    <a:lstStyle/>
                    <a:p>
                      <a:pPr algn="l" fontAlgn="ctr"/>
                      <a:r>
                        <a:rPr lang="en-US" sz="900" b="0" i="0" u="none" strike="noStrike">
                          <a:solidFill>
                            <a:srgbClr val="404040"/>
                          </a:solidFill>
                          <a:effectLst/>
                          <a:latin typeface="Calibri" panose="020F0502020204030204" pitchFamily="34" charset="0"/>
                        </a:rPr>
                        <a:t>Public Hearing</a:t>
                      </a:r>
                    </a:p>
                  </a:txBody>
                  <a:tcPr marL="5198" marR="5198" marT="5198" marB="0" anchor="ctr">
                    <a:lnL w="19050" cap="flat" cmpd="sng" algn="ctr">
                      <a:solidFill>
                        <a:srgbClr val="FFFFFF"/>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ctr"/>
                      <a:endParaRPr lang="en-US" sz="900" b="0" i="0" u="none" strike="noStrike">
                        <a:solidFill>
                          <a:srgbClr val="404040"/>
                        </a:solidFill>
                        <a:effectLst/>
                        <a:latin typeface="Calibri" panose="020F0502020204030204" pitchFamily="34" charset="0"/>
                      </a:endParaRPr>
                    </a:p>
                  </a:txBody>
                  <a:tcPr marL="5198" marR="5198" marT="5198" marB="0" anchor="ctr">
                    <a:lnL>
                      <a:noFill/>
                    </a:lnL>
                    <a:lnR w="19050" cap="flat" cmpd="sng" algn="ctr">
                      <a:solidFill>
                        <a:srgbClr val="FFFFFF"/>
                      </a:solidFill>
                      <a:prstDash val="solid"/>
                      <a:round/>
                      <a:headEnd type="none" w="med" len="med"/>
                      <a:tailEnd type="none" w="med" len="med"/>
                    </a:lnR>
                    <a:lnT>
                      <a:noFill/>
                    </a:lnT>
                    <a:lnB>
                      <a:noFill/>
                    </a:lnB>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9AB51"/>
                    </a:solidFill>
                  </a:tcPr>
                </a:tc>
                <a:tc gridSpan="5">
                  <a:txBody>
                    <a:bodyPr/>
                    <a:lstStyle/>
                    <a:p>
                      <a:pPr algn="l" fontAlgn="ctr"/>
                      <a:r>
                        <a:rPr lang="en-US" sz="800" b="0" i="0" u="none" strike="noStrike">
                          <a:solidFill>
                            <a:srgbClr val="404040"/>
                          </a:solidFill>
                          <a:effectLst/>
                          <a:latin typeface="Corbel" panose="020B0503020204020204" pitchFamily="34" charset="0"/>
                        </a:rPr>
                        <a:t>Response to comments</a:t>
                      </a:r>
                    </a:p>
                  </a:txBody>
                  <a:tcPr marL="5198" marR="5198" marT="5198" marB="0" anchor="ctr">
                    <a:lnL w="19050" cap="flat" cmpd="sng" algn="ctr">
                      <a:solidFill>
                        <a:srgbClr val="FFFFFF"/>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00463888"/>
                  </a:ext>
                </a:extLst>
              </a:tr>
              <a:tr h="142187">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w="190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w="190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w="190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w="190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w="19050" cap="flat" cmpd="sng" algn="ctr">
                      <a:solidFill>
                        <a:srgbClr val="FFFFFF"/>
                      </a:solidFill>
                      <a:prstDash val="solid"/>
                      <a:round/>
                      <a:headEnd type="none" w="med" len="med"/>
                      <a:tailEnd type="none" w="med" len="med"/>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extLst>
                  <a:ext uri="{0D108BD9-81ED-4DB2-BD59-A6C34878D82A}">
                    <a16:rowId xmlns:a16="http://schemas.microsoft.com/office/drawing/2014/main" val="3877876730"/>
                  </a:ext>
                </a:extLst>
              </a:tr>
              <a:tr h="663537">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595959"/>
                          </a:solidFill>
                          <a:effectLst/>
                          <a:latin typeface="Calibri" panose="020F0502020204030204" pitchFamily="34" charset="0"/>
                        </a:rPr>
                        <a:t>5/1/2023</a:t>
                      </a:r>
                    </a:p>
                  </a:txBody>
                  <a:tcPr marL="5198" marR="5198" marT="519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595959"/>
                          </a:solidFill>
                          <a:effectLst/>
                          <a:latin typeface="Calibri" panose="020F0502020204030204" pitchFamily="34" charset="0"/>
                        </a:rPr>
                        <a:t>6/1/2023</a:t>
                      </a:r>
                    </a:p>
                  </a:txBody>
                  <a:tcPr marL="5198" marR="5198" marT="519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595959"/>
                          </a:solidFill>
                          <a:effectLst/>
                          <a:latin typeface="Calibri" panose="020F0502020204030204" pitchFamily="34" charset="0"/>
                        </a:rPr>
                        <a:t>7/1/2023</a:t>
                      </a:r>
                    </a:p>
                  </a:txBody>
                  <a:tcPr marL="5198" marR="5198" marT="519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595959"/>
                          </a:solidFill>
                          <a:effectLst/>
                          <a:latin typeface="Calibri" panose="020F0502020204030204" pitchFamily="34" charset="0"/>
                        </a:rPr>
                        <a:t>8/1/2023</a:t>
                      </a:r>
                    </a:p>
                  </a:txBody>
                  <a:tcPr marL="5198" marR="5198" marT="519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595959"/>
                          </a:solidFill>
                          <a:effectLst/>
                          <a:latin typeface="Calibri" panose="020F0502020204030204" pitchFamily="34" charset="0"/>
                        </a:rPr>
                        <a:t>9/1/2023</a:t>
                      </a:r>
                    </a:p>
                  </a:txBody>
                  <a:tcPr marL="5198" marR="5198" marT="519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595959"/>
                          </a:solidFill>
                          <a:effectLst/>
                          <a:latin typeface="Calibri" panose="020F0502020204030204" pitchFamily="34" charset="0"/>
                        </a:rPr>
                        <a:t>10/1/2023</a:t>
                      </a:r>
                    </a:p>
                  </a:txBody>
                  <a:tcPr marL="5198" marR="5198" marT="519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595959"/>
                          </a:solidFill>
                          <a:effectLst/>
                          <a:latin typeface="Calibri" panose="020F0502020204030204" pitchFamily="34" charset="0"/>
                        </a:rPr>
                        <a:t>11/1/2023</a:t>
                      </a:r>
                    </a:p>
                  </a:txBody>
                  <a:tcPr marL="5198" marR="5198" marT="519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595959"/>
                          </a:solidFill>
                          <a:effectLst/>
                          <a:latin typeface="Calibri" panose="020F0502020204030204" pitchFamily="34" charset="0"/>
                        </a:rPr>
                        <a:t>12/1/2023</a:t>
                      </a:r>
                    </a:p>
                  </a:txBody>
                  <a:tcPr marL="5198" marR="5198" marT="519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595959"/>
                          </a:solidFill>
                          <a:effectLst/>
                          <a:latin typeface="Calibri" panose="020F0502020204030204" pitchFamily="34" charset="0"/>
                        </a:rPr>
                        <a:t>1/1/2024</a:t>
                      </a:r>
                    </a:p>
                  </a:txBody>
                  <a:tcPr marL="5198" marR="5198" marT="519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595959"/>
                          </a:solidFill>
                          <a:effectLst/>
                          <a:latin typeface="Calibri" panose="020F0502020204030204" pitchFamily="34" charset="0"/>
                        </a:rPr>
                        <a:t>2/1/2024</a:t>
                      </a:r>
                    </a:p>
                  </a:txBody>
                  <a:tcPr marL="5198" marR="5198" marT="519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595959"/>
                          </a:solidFill>
                          <a:effectLst/>
                          <a:latin typeface="Calibri" panose="020F0502020204030204" pitchFamily="34" charset="0"/>
                        </a:rPr>
                        <a:t>3/1/2024</a:t>
                      </a:r>
                    </a:p>
                  </a:txBody>
                  <a:tcPr marL="5198" marR="5198" marT="519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595959"/>
                          </a:solidFill>
                          <a:effectLst/>
                          <a:latin typeface="Calibri" panose="020F0502020204030204" pitchFamily="34" charset="0"/>
                        </a:rPr>
                        <a:t>4/1/2024</a:t>
                      </a:r>
                    </a:p>
                  </a:txBody>
                  <a:tcPr marL="5198" marR="5198" marT="519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595959"/>
                          </a:solidFill>
                          <a:effectLst/>
                          <a:latin typeface="Calibri" panose="020F0502020204030204" pitchFamily="34" charset="0"/>
                        </a:rPr>
                        <a:t>5/1/2024</a:t>
                      </a:r>
                    </a:p>
                  </a:txBody>
                  <a:tcPr marL="5198" marR="5198" marT="519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595959"/>
                          </a:solidFill>
                          <a:effectLst/>
                          <a:latin typeface="Calibri" panose="020F0502020204030204" pitchFamily="34" charset="0"/>
                        </a:rPr>
                        <a:t>6/1/2024</a:t>
                      </a:r>
                    </a:p>
                  </a:txBody>
                  <a:tcPr marL="5198" marR="5198" marT="519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595959"/>
                          </a:solidFill>
                          <a:effectLst/>
                          <a:latin typeface="Calibri" panose="020F0502020204030204" pitchFamily="34" charset="0"/>
                        </a:rPr>
                        <a:t>7/1/2024</a:t>
                      </a:r>
                    </a:p>
                  </a:txBody>
                  <a:tcPr marL="5198" marR="5198" marT="519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595959"/>
                          </a:solidFill>
                          <a:effectLst/>
                          <a:latin typeface="Calibri" panose="020F0502020204030204" pitchFamily="34" charset="0"/>
                        </a:rPr>
                        <a:t>8/1/2024</a:t>
                      </a:r>
                    </a:p>
                  </a:txBody>
                  <a:tcPr marL="5198" marR="5198" marT="519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595959"/>
                          </a:solidFill>
                          <a:effectLst/>
                          <a:latin typeface="Calibri" panose="020F0502020204030204" pitchFamily="34" charset="0"/>
                        </a:rPr>
                        <a:t>9/1/2024</a:t>
                      </a:r>
                    </a:p>
                  </a:txBody>
                  <a:tcPr marL="5198" marR="5198" marT="519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595959"/>
                          </a:solidFill>
                          <a:effectLst/>
                          <a:latin typeface="Calibri" panose="020F0502020204030204" pitchFamily="34" charset="0"/>
                        </a:rPr>
                        <a:t>10/1/2024</a:t>
                      </a:r>
                    </a:p>
                  </a:txBody>
                  <a:tcPr marL="5198" marR="5198" marT="519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595959"/>
                          </a:solidFill>
                          <a:effectLst/>
                          <a:latin typeface="Calibri" panose="020F0502020204030204" pitchFamily="34" charset="0"/>
                        </a:rPr>
                        <a:t>11/1/2024</a:t>
                      </a:r>
                    </a:p>
                  </a:txBody>
                  <a:tcPr marL="5198" marR="5198" marT="519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595959"/>
                          </a:solidFill>
                          <a:effectLst/>
                          <a:latin typeface="Calibri" panose="020F0502020204030204" pitchFamily="34" charset="0"/>
                        </a:rPr>
                        <a:t>12/1/2024</a:t>
                      </a:r>
                    </a:p>
                  </a:txBody>
                  <a:tcPr marL="5198" marR="5198" marT="519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800" b="1" i="0" u="none" strike="noStrike">
                        <a:solidFill>
                          <a:srgbClr val="595959"/>
                        </a:solidFill>
                        <a:effectLst/>
                        <a:latin typeface="Calibri" panose="020F0502020204030204" pitchFamily="34" charset="0"/>
                      </a:endParaRPr>
                    </a:p>
                  </a:txBody>
                  <a:tcPr marL="5198" marR="5198" marT="5198" marB="0" vert="vert27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endParaRPr lang="en-US" sz="800" b="1" i="0" u="none" strike="noStrike">
                        <a:solidFill>
                          <a:srgbClr val="595959"/>
                        </a:solidFill>
                        <a:effectLst/>
                        <a:latin typeface="Calibri" panose="020F0502020204030204" pitchFamily="34" charset="0"/>
                      </a:endParaRPr>
                    </a:p>
                  </a:txBody>
                  <a:tcPr marL="5198" marR="5198" marT="5198" marB="0" vert="vert270" anchor="b">
                    <a:lnL>
                      <a:noFill/>
                    </a:lnL>
                    <a:lnR>
                      <a:noFill/>
                    </a:lnR>
                    <a:lnT>
                      <a:noFill/>
                    </a:lnT>
                    <a:lnB>
                      <a:noFill/>
                    </a:lnB>
                  </a:tcPr>
                </a:tc>
                <a:tc>
                  <a:txBody>
                    <a:bodyPr/>
                    <a:lstStyle/>
                    <a:p>
                      <a:pPr algn="ctr" fontAlgn="b"/>
                      <a:endParaRPr lang="en-US" sz="800" b="1" i="0" u="none" strike="noStrike">
                        <a:solidFill>
                          <a:srgbClr val="595959"/>
                        </a:solidFill>
                        <a:effectLst/>
                        <a:latin typeface="Calibri" panose="020F0502020204030204" pitchFamily="34" charset="0"/>
                      </a:endParaRPr>
                    </a:p>
                  </a:txBody>
                  <a:tcPr marL="5198" marR="5198" marT="5198" marB="0" vert="vert270" anchor="b">
                    <a:lnL>
                      <a:noFill/>
                    </a:lnL>
                    <a:lnR>
                      <a:noFill/>
                    </a:lnR>
                    <a:lnT>
                      <a:noFill/>
                    </a:lnT>
                    <a:lnB>
                      <a:noFill/>
                    </a:lnB>
                  </a:tcPr>
                </a:tc>
                <a:tc>
                  <a:txBody>
                    <a:bodyPr/>
                    <a:lstStyle/>
                    <a:p>
                      <a:pPr algn="ctr" fontAlgn="b"/>
                      <a:endParaRPr lang="en-US" sz="800" b="1" i="0" u="none" strike="noStrike">
                        <a:solidFill>
                          <a:srgbClr val="595959"/>
                        </a:solidFill>
                        <a:effectLst/>
                        <a:latin typeface="Calibri" panose="020F0502020204030204" pitchFamily="34" charset="0"/>
                      </a:endParaRPr>
                    </a:p>
                  </a:txBody>
                  <a:tcPr marL="5198" marR="5198" marT="5198" marB="0" vert="vert270" anchor="b">
                    <a:lnL>
                      <a:noFill/>
                    </a:lnL>
                    <a:lnR>
                      <a:noFill/>
                    </a:lnR>
                    <a:lnT>
                      <a:noFill/>
                    </a:lnT>
                    <a:lnB>
                      <a:noFill/>
                    </a:lnB>
                  </a:tcPr>
                </a:tc>
                <a:tc>
                  <a:txBody>
                    <a:bodyPr/>
                    <a:lstStyle/>
                    <a:p>
                      <a:pPr algn="ctr" fontAlgn="b"/>
                      <a:endParaRPr lang="en-US" sz="800" b="1" i="0" u="none" strike="noStrike">
                        <a:solidFill>
                          <a:srgbClr val="595959"/>
                        </a:solidFill>
                        <a:effectLst/>
                        <a:latin typeface="Calibri" panose="020F0502020204030204" pitchFamily="34" charset="0"/>
                      </a:endParaRPr>
                    </a:p>
                  </a:txBody>
                  <a:tcPr marL="5198" marR="5198" marT="5198" marB="0" vert="vert270" anchor="b">
                    <a:lnL>
                      <a:noFill/>
                    </a:lnL>
                    <a:lnR>
                      <a:noFill/>
                    </a:lnR>
                    <a:lnT>
                      <a:noFill/>
                    </a:lnT>
                    <a:lnB>
                      <a:noFill/>
                    </a:lnB>
                  </a:tcPr>
                </a:tc>
                <a:tc>
                  <a:txBody>
                    <a:bodyPr/>
                    <a:lstStyle/>
                    <a:p>
                      <a:pPr algn="ctr" fontAlgn="b"/>
                      <a:endParaRPr lang="en-US" sz="800" b="1" i="0" u="none" strike="noStrike">
                        <a:solidFill>
                          <a:srgbClr val="595959"/>
                        </a:solidFill>
                        <a:effectLst/>
                        <a:latin typeface="Calibri" panose="020F0502020204030204" pitchFamily="34" charset="0"/>
                      </a:endParaRPr>
                    </a:p>
                  </a:txBody>
                  <a:tcPr marL="5198" marR="5198" marT="5198" marB="0" vert="vert270" anchor="b">
                    <a:lnL>
                      <a:noFill/>
                    </a:lnL>
                    <a:lnR>
                      <a:noFill/>
                    </a:lnR>
                    <a:lnT>
                      <a:noFill/>
                    </a:lnT>
                    <a:lnB>
                      <a:noFill/>
                    </a:lnB>
                  </a:tcPr>
                </a:tc>
                <a:tc>
                  <a:txBody>
                    <a:bodyPr/>
                    <a:lstStyle/>
                    <a:p>
                      <a:pPr algn="ctr" fontAlgn="b"/>
                      <a:endParaRPr lang="en-US" sz="800" b="1" i="0" u="none" strike="noStrike">
                        <a:solidFill>
                          <a:srgbClr val="595959"/>
                        </a:solidFill>
                        <a:effectLst/>
                        <a:latin typeface="Calibri" panose="020F0502020204030204" pitchFamily="34" charset="0"/>
                      </a:endParaRPr>
                    </a:p>
                  </a:txBody>
                  <a:tcPr marL="5198" marR="5198" marT="5198" marB="0" vert="vert270" anchor="b">
                    <a:lnL>
                      <a:noFill/>
                    </a:lnL>
                    <a:lnR>
                      <a:noFill/>
                    </a:lnR>
                    <a:lnT>
                      <a:noFill/>
                    </a:lnT>
                    <a:lnB>
                      <a:noFill/>
                    </a:lnB>
                  </a:tcPr>
                </a:tc>
                <a:extLst>
                  <a:ext uri="{0D108BD9-81ED-4DB2-BD59-A6C34878D82A}">
                    <a16:rowId xmlns:a16="http://schemas.microsoft.com/office/drawing/2014/main" val="2671597712"/>
                  </a:ext>
                </a:extLst>
              </a:tr>
              <a:tr h="189582">
                <a:tc>
                  <a:txBody>
                    <a:bodyPr/>
                    <a:lstStyle/>
                    <a:p>
                      <a:pPr algn="ctr" fontAlgn="ctr"/>
                      <a:r>
                        <a:rPr lang="en-US" sz="1050" b="1" i="0" u="none" strike="noStrike">
                          <a:solidFill>
                            <a:srgbClr val="595959"/>
                          </a:solidFill>
                          <a:effectLst/>
                          <a:latin typeface="Calibri" panose="020F0502020204030204" pitchFamily="34" charset="0"/>
                        </a:rPr>
                        <a:t>ACTIVITY</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extLst>
                  <a:ext uri="{0D108BD9-81ED-4DB2-BD59-A6C34878D82A}">
                    <a16:rowId xmlns:a16="http://schemas.microsoft.com/office/drawing/2014/main" val="2919751640"/>
                  </a:ext>
                </a:extLst>
              </a:tr>
              <a:tr h="629683">
                <a:tc>
                  <a:txBody>
                    <a:bodyPr/>
                    <a:lstStyle/>
                    <a:p>
                      <a:pPr algn="l" fontAlgn="ctr"/>
                      <a:r>
                        <a:rPr lang="en-US" sz="900" b="1" i="0" u="none" strike="noStrike" dirty="0">
                          <a:solidFill>
                            <a:srgbClr val="404040"/>
                          </a:solidFill>
                          <a:effectLst/>
                          <a:latin typeface="Calibri" panose="020F0502020204030204" pitchFamily="34" charset="0"/>
                        </a:rPr>
                        <a:t> LEG Phase 1 </a:t>
                      </a:r>
                      <a:r>
                        <a:rPr lang="en-US" sz="900" b="1" i="0" u="none" strike="noStrike" dirty="0">
                          <a:solidFill>
                            <a:srgbClr val="FF0000"/>
                          </a:solidFill>
                          <a:effectLst/>
                          <a:latin typeface="Calibri" panose="020F0502020204030204" pitchFamily="34" charset="0"/>
                        </a:rPr>
                        <a:t>SB 285 Aggregations, storm water and previously approved facilities exemption,</a:t>
                      </a:r>
                      <a:r>
                        <a:rPr lang="en-US" sz="900" b="1" i="0" u="none" strike="noStrike" dirty="0">
                          <a:solidFill>
                            <a:srgbClr val="404040"/>
                          </a:solidFill>
                          <a:effectLst/>
                          <a:latin typeface="Calibri" panose="020F0502020204030204" pitchFamily="34" charset="0"/>
                        </a:rPr>
                        <a:t> </a:t>
                      </a:r>
                      <a:r>
                        <a:rPr lang="en-US" sz="900" b="1" i="0" u="none" strike="noStrike" dirty="0">
                          <a:solidFill>
                            <a:srgbClr val="FF0000"/>
                          </a:solidFill>
                          <a:effectLst/>
                          <a:latin typeface="Calibri" panose="020F0502020204030204" pitchFamily="34" charset="0"/>
                        </a:rPr>
                        <a:t> SB 327, SB215, HB592, SB237, SB 364</a:t>
                      </a:r>
                      <a:endParaRPr lang="en-US" sz="900" b="1" i="0" u="none" strike="noStrike" dirty="0">
                        <a:solidFill>
                          <a:srgbClr val="404040"/>
                        </a:solidFill>
                        <a:effectLst/>
                        <a:latin typeface="Calibri" panose="020F0502020204030204" pitchFamily="34" charset="0"/>
                      </a:endParaRP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FFFFFF"/>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CAB9CA"/>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35773"/>
                    </a:solid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35773"/>
                    </a:solid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35773"/>
                    </a:solid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F7DEB9"/>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AB51"/>
                    </a:solid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AB51"/>
                    </a:solidFill>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dirty="0">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extLst>
                  <a:ext uri="{0D108BD9-81ED-4DB2-BD59-A6C34878D82A}">
                    <a16:rowId xmlns:a16="http://schemas.microsoft.com/office/drawing/2014/main" val="1137714843"/>
                  </a:ext>
                </a:extLst>
              </a:tr>
              <a:tr h="629683">
                <a:tc>
                  <a:txBody>
                    <a:bodyPr/>
                    <a:lstStyle/>
                    <a:p>
                      <a:pPr algn="l" fontAlgn="ctr"/>
                      <a:r>
                        <a:rPr lang="en-US" sz="900" b="1" i="0" u="none" strike="noStrike">
                          <a:solidFill>
                            <a:srgbClr val="404040"/>
                          </a:solidFill>
                          <a:effectLst/>
                          <a:latin typeface="Calibri" panose="020F0502020204030204" pitchFamily="34" charset="0"/>
                        </a:rPr>
                        <a:t>DEQ-8, Stormwater </a:t>
                      </a:r>
                      <a:r>
                        <a:rPr lang="en-US" sz="900" b="1" i="0" u="none" strike="noStrike">
                          <a:solidFill>
                            <a:srgbClr val="FF0000"/>
                          </a:solidFill>
                          <a:effectLst/>
                          <a:latin typeface="Calibri" panose="020F0502020204030204" pitchFamily="34" charset="0"/>
                        </a:rPr>
                        <a:t>SB285 Stormwater</a:t>
                      </a:r>
                      <a:endParaRPr lang="en-US" sz="900" b="1" i="0" u="none" strike="noStrike">
                        <a:solidFill>
                          <a:srgbClr val="404040"/>
                        </a:solidFill>
                        <a:effectLst/>
                        <a:latin typeface="Calibri" panose="020F0502020204030204" pitchFamily="34" charset="0"/>
                      </a:endParaRP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FFFFFF"/>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CAB9CA"/>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CAB9CA"/>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35773"/>
                    </a:solid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35773"/>
                    </a:solid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35773"/>
                    </a:solid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F7DEB9"/>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AB51"/>
                    </a:solid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AB51"/>
                    </a:solidFill>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extLst>
                  <a:ext uri="{0D108BD9-81ED-4DB2-BD59-A6C34878D82A}">
                    <a16:rowId xmlns:a16="http://schemas.microsoft.com/office/drawing/2014/main" val="3502438690"/>
                  </a:ext>
                </a:extLst>
              </a:tr>
              <a:tr h="629683">
                <a:tc>
                  <a:txBody>
                    <a:bodyPr/>
                    <a:lstStyle/>
                    <a:p>
                      <a:pPr algn="l" fontAlgn="ctr"/>
                      <a:r>
                        <a:rPr lang="en-US" sz="900" b="1" i="0" u="none" strike="noStrike" dirty="0">
                          <a:solidFill>
                            <a:srgbClr val="404040"/>
                          </a:solidFill>
                          <a:effectLst/>
                          <a:latin typeface="Calibri" panose="020F0502020204030204" pitchFamily="34" charset="0"/>
                        </a:rPr>
                        <a:t>900-series Local Health Rules</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dirty="0">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FFFFFF"/>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FFFFFF"/>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CAB9CA"/>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CAB9CA"/>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35773"/>
                    </a:solid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35773"/>
                    </a:solid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35773"/>
                    </a:solid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F7DEB9"/>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AB51"/>
                    </a:solid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AB51"/>
                    </a:solidFill>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dirty="0">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extLst>
                  <a:ext uri="{0D108BD9-81ED-4DB2-BD59-A6C34878D82A}">
                    <a16:rowId xmlns:a16="http://schemas.microsoft.com/office/drawing/2014/main" val="1960584151"/>
                  </a:ext>
                </a:extLst>
              </a:tr>
              <a:tr h="629683">
                <a:tc>
                  <a:txBody>
                    <a:bodyPr/>
                    <a:lstStyle/>
                    <a:p>
                      <a:pPr algn="l" fontAlgn="ctr"/>
                      <a:r>
                        <a:rPr lang="en-US" sz="900" b="1" i="0" u="none" strike="noStrike">
                          <a:solidFill>
                            <a:srgbClr val="404040"/>
                          </a:solidFill>
                          <a:effectLst/>
                          <a:latin typeface="Calibri" panose="020F0502020204030204" pitchFamily="34" charset="0"/>
                        </a:rPr>
                        <a:t>Nondegradation Circular </a:t>
                      </a:r>
                      <a:r>
                        <a:rPr lang="en-US" sz="900" b="1" i="0" u="none" strike="noStrike">
                          <a:solidFill>
                            <a:srgbClr val="FF0000"/>
                          </a:solidFill>
                          <a:effectLst/>
                          <a:latin typeface="Calibri" panose="020F0502020204030204" pitchFamily="34" charset="0"/>
                        </a:rPr>
                        <a:t>SB285 Nitrogen attenuation</a:t>
                      </a:r>
                      <a:r>
                        <a:rPr lang="en-US" sz="900" b="1" i="0" u="none" strike="noStrike">
                          <a:solidFill>
                            <a:srgbClr val="404040"/>
                          </a:solidFill>
                          <a:effectLst/>
                          <a:latin typeface="Calibri" panose="020F0502020204030204" pitchFamily="34" charset="0"/>
                        </a:rPr>
                        <a:t> - </a:t>
                      </a:r>
                      <a:r>
                        <a:rPr lang="en-US" sz="900" b="1" i="0" u="none" strike="noStrike">
                          <a:solidFill>
                            <a:srgbClr val="7030A0"/>
                          </a:solidFill>
                          <a:effectLst/>
                          <a:latin typeface="Calibri" panose="020F0502020204030204" pitchFamily="34" charset="0"/>
                        </a:rPr>
                        <a:t>By 7/1/24</a:t>
                      </a:r>
                      <a:endParaRPr lang="en-US" sz="900" b="1" i="0" u="none" strike="noStrike">
                        <a:solidFill>
                          <a:srgbClr val="404040"/>
                        </a:solidFill>
                        <a:effectLst/>
                        <a:latin typeface="Calibri" panose="020F0502020204030204" pitchFamily="34" charset="0"/>
                      </a:endParaRP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FFFFFF"/>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FFFFFF"/>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CAB9CA"/>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CAB9CA"/>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CAB9CA"/>
                      </a:bgClr>
                    </a:pattFill>
                  </a:tcPr>
                </a:tc>
                <a:tc>
                  <a:txBody>
                    <a:bodyPr/>
                    <a:lstStyle/>
                    <a:p>
                      <a:pPr algn="ctr" fontAlgn="b"/>
                      <a:r>
                        <a:rPr lang="en-US" sz="800" b="0" i="0" u="none" strike="noStrike" dirty="0">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CAB9CA"/>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35773"/>
                    </a:solid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35773"/>
                    </a:solid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35773"/>
                    </a:solid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F7DEB9"/>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AB51"/>
                    </a:solid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AB51"/>
                    </a:solidFill>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dirty="0">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extLst>
                  <a:ext uri="{0D108BD9-81ED-4DB2-BD59-A6C34878D82A}">
                    <a16:rowId xmlns:a16="http://schemas.microsoft.com/office/drawing/2014/main" val="4159613088"/>
                  </a:ext>
                </a:extLst>
              </a:tr>
              <a:tr h="629683">
                <a:tc>
                  <a:txBody>
                    <a:bodyPr/>
                    <a:lstStyle/>
                    <a:p>
                      <a:pPr algn="l" fontAlgn="ctr"/>
                      <a:r>
                        <a:rPr lang="en-US" sz="900" b="1" i="0" u="none" strike="noStrike" dirty="0">
                          <a:solidFill>
                            <a:srgbClr val="404040"/>
                          </a:solidFill>
                          <a:effectLst/>
                          <a:latin typeface="Calibri" panose="020F0502020204030204" pitchFamily="34" charset="0"/>
                        </a:rPr>
                        <a:t>DEQ-4, On-site Wastewater</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FFFFFF"/>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FFFFFF"/>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FFFFFF"/>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CAB9CA"/>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CAB9CA"/>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CAB9CA"/>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CAB9CA"/>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CAB9CA"/>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35773"/>
                    </a:solid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35773"/>
                    </a:solid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35773"/>
                    </a:solid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735773"/>
                      </a:fgClr>
                      <a:bgClr>
                        <a:srgbClr val="F7DEB9"/>
                      </a:bgClr>
                    </a:patt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AB51"/>
                    </a:solidFill>
                  </a:tcPr>
                </a:tc>
                <a:tc>
                  <a:txBody>
                    <a:bodyPr/>
                    <a:lstStyle/>
                    <a:p>
                      <a:pPr algn="ctr" fontAlgn="b"/>
                      <a:r>
                        <a:rPr lang="en-US" sz="800" b="0" i="0" u="none" strike="noStrike">
                          <a:solidFill>
                            <a:srgbClr val="404040"/>
                          </a:solidFill>
                          <a:effectLst/>
                          <a:latin typeface="Corbel" panose="020B0503020204020204" pitchFamily="34" charset="0"/>
                        </a:rPr>
                        <a:t> </a:t>
                      </a:r>
                    </a:p>
                  </a:txBody>
                  <a:tcPr marL="5198" marR="5198" marT="51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AB51"/>
                    </a:solidFill>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404040"/>
                          </a:solidFill>
                          <a:effectLst/>
                          <a:latin typeface="Corbel" panose="020B0503020204020204" pitchFamily="34" charset="0"/>
                        </a:rPr>
                        <a:t> </a:t>
                      </a:r>
                    </a:p>
                  </a:txBody>
                  <a:tcPr marL="5198" marR="5198" marT="51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tc>
                  <a:txBody>
                    <a:bodyPr/>
                    <a:lstStyle/>
                    <a:p>
                      <a:pPr algn="ctr" fontAlgn="ctr"/>
                      <a:endParaRPr lang="en-US" sz="800" b="0" i="0" u="none" strike="noStrike" dirty="0">
                        <a:solidFill>
                          <a:srgbClr val="404040"/>
                        </a:solidFill>
                        <a:effectLst/>
                        <a:latin typeface="Corbel" panose="020B0503020204020204" pitchFamily="34" charset="0"/>
                      </a:endParaRPr>
                    </a:p>
                  </a:txBody>
                  <a:tcPr marL="5198" marR="5198" marT="5198" marB="0" anchor="ctr">
                    <a:lnL>
                      <a:noFill/>
                    </a:lnL>
                    <a:lnR>
                      <a:noFill/>
                    </a:lnR>
                    <a:lnT>
                      <a:noFill/>
                    </a:lnT>
                    <a:lnB>
                      <a:noFill/>
                    </a:lnB>
                  </a:tcPr>
                </a:tc>
                <a:extLst>
                  <a:ext uri="{0D108BD9-81ED-4DB2-BD59-A6C34878D82A}">
                    <a16:rowId xmlns:a16="http://schemas.microsoft.com/office/drawing/2014/main" val="2869870367"/>
                  </a:ext>
                </a:extLst>
              </a:tr>
            </a:tbl>
          </a:graphicData>
        </a:graphic>
      </p:graphicFrame>
    </p:spTree>
    <p:extLst>
      <p:ext uri="{BB962C8B-B14F-4D97-AF65-F5344CB8AC3E}">
        <p14:creationId xmlns:p14="http://schemas.microsoft.com/office/powerpoint/2010/main" val="3669326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99872"/>
            <a:ext cx="8229600" cy="1252728"/>
          </a:xfrm>
        </p:spPr>
        <p:txBody>
          <a:bodyPr>
            <a:normAutofit fontScale="90000"/>
          </a:bodyPr>
          <a:lstStyle/>
          <a:p>
            <a:r>
              <a:rPr lang="en-US" dirty="0"/>
              <a:t>Questions?</a:t>
            </a:r>
            <a:br>
              <a:rPr lang="en-US" dirty="0"/>
            </a:br>
            <a:r>
              <a:rPr lang="en-US" sz="2400" dirty="0">
                <a:solidFill>
                  <a:schemeClr val="bg1"/>
                </a:solidFill>
              </a:rPr>
              <a:t>Shawn.Rowland@mt.gov, 406-444-6727</a:t>
            </a:r>
            <a:br>
              <a:rPr lang="en-US" sz="2400" dirty="0">
                <a:solidFill>
                  <a:schemeClr val="bg1"/>
                </a:solidFill>
              </a:rPr>
            </a:br>
            <a:br>
              <a:rPr lang="en-US" sz="2400" dirty="0">
                <a:solidFill>
                  <a:schemeClr val="bg1"/>
                </a:solidFill>
              </a:rPr>
            </a:br>
            <a:endParaRPr lang="en-US" sz="2400" dirty="0">
              <a:solidFill>
                <a:schemeClr val="bg1"/>
              </a:solidFill>
            </a:endParaRPr>
          </a:p>
        </p:txBody>
      </p:sp>
      <p:pic>
        <p:nvPicPr>
          <p:cNvPr id="30" name="Picture 6" descr="http://www.deq.mt.gov/FedSuperfund/04_DEQLogo_WhiteBG_Web.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1971" t="23505" r="7744" b="23611"/>
          <a:stretch/>
        </p:blipFill>
        <p:spPr bwMode="auto">
          <a:xfrm>
            <a:off x="7832725" y="6172200"/>
            <a:ext cx="1235075" cy="62865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EPA Awards Montana DEQ a $2 Million Grawnt to Protect Water Quality">
            <a:extLst>
              <a:ext uri="{FF2B5EF4-FFF2-40B4-BE49-F238E27FC236}">
                <a16:creationId xmlns:a16="http://schemas.microsoft.com/office/drawing/2014/main" id="{98AC797E-7CD4-490C-A2A2-CF3C77454C5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2743200"/>
            <a:ext cx="5905500" cy="2857500"/>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a:extLst>
              <a:ext uri="{FF2B5EF4-FFF2-40B4-BE49-F238E27FC236}">
                <a16:creationId xmlns:a16="http://schemas.microsoft.com/office/drawing/2014/main" id="{E3979E48-342D-4008-A1BA-C97F1DF95DE3}"/>
              </a:ext>
            </a:extLst>
          </p:cNvPr>
          <p:cNvSpPr>
            <a:spLocks noGrp="1"/>
          </p:cNvSpPr>
          <p:nvPr>
            <p:ph type="sldNum" sz="quarter" idx="12"/>
          </p:nvPr>
        </p:nvSpPr>
        <p:spPr/>
        <p:txBody>
          <a:bodyPr/>
          <a:lstStyle/>
          <a:p>
            <a:fld id="{13762562-2A85-467C-BBAC-616507325291}" type="slidenum">
              <a:rPr lang="en-US" smtClean="0"/>
              <a:t>12</a:t>
            </a:fld>
            <a:endParaRPr lang="en-US" dirty="0"/>
          </a:p>
        </p:txBody>
      </p:sp>
    </p:spTree>
    <p:extLst>
      <p:ext uri="{BB962C8B-B14F-4D97-AF65-F5344CB8AC3E}">
        <p14:creationId xmlns:p14="http://schemas.microsoft.com/office/powerpoint/2010/main" val="2646425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024" y="591670"/>
            <a:ext cx="8184776" cy="1160929"/>
          </a:xfrm>
        </p:spPr>
        <p:txBody>
          <a:bodyPr>
            <a:noAutofit/>
          </a:bodyPr>
          <a:lstStyle/>
          <a:p>
            <a:r>
              <a:rPr lang="en-US" sz="3200" dirty="0">
                <a:solidFill>
                  <a:schemeClr val="bg1"/>
                </a:solidFill>
              </a:rPr>
              <a:t>COMPREHENSIVE RULE CHANGES</a:t>
            </a:r>
          </a:p>
        </p:txBody>
      </p:sp>
      <p:sp>
        <p:nvSpPr>
          <p:cNvPr id="3" name="Content Placeholder 2"/>
          <p:cNvSpPr>
            <a:spLocks noGrp="1"/>
          </p:cNvSpPr>
          <p:nvPr>
            <p:ph idx="1"/>
          </p:nvPr>
        </p:nvSpPr>
        <p:spPr/>
        <p:txBody>
          <a:bodyPr>
            <a:normAutofit/>
          </a:bodyPr>
          <a:lstStyle/>
          <a:p>
            <a:pPr>
              <a:buClr>
                <a:schemeClr val="tx2"/>
              </a:buClr>
              <a:buFont typeface="Wingdings" panose="05000000000000000000" pitchFamily="2" charset="2"/>
              <a:buChar char="§"/>
            </a:pPr>
            <a:r>
              <a:rPr lang="en-US" dirty="0"/>
              <a:t>Phase 1 Comprehensive Rule Update - April 15, 2023</a:t>
            </a:r>
          </a:p>
          <a:p>
            <a:pPr>
              <a:buClr>
                <a:schemeClr val="tx2"/>
              </a:buClr>
              <a:buFont typeface="Wingdings" panose="05000000000000000000" pitchFamily="2" charset="2"/>
              <a:buChar char="§"/>
            </a:pPr>
            <a:endParaRPr lang="en-US" dirty="0"/>
          </a:p>
          <a:p>
            <a:pPr>
              <a:buClr>
                <a:schemeClr val="tx2"/>
              </a:buClr>
              <a:buFont typeface="Wingdings" panose="05000000000000000000" pitchFamily="2" charset="2"/>
              <a:buChar char="§"/>
            </a:pPr>
            <a:r>
              <a:rPr lang="en-US" dirty="0"/>
              <a:t>Phase 2: Comprehensive Rule Update / Rulemaking Timeline</a:t>
            </a:r>
          </a:p>
          <a:p>
            <a:pPr>
              <a:buClr>
                <a:schemeClr val="tx2"/>
              </a:buClr>
              <a:buFont typeface="Wingdings" panose="05000000000000000000" pitchFamily="2" charset="2"/>
              <a:buChar char="§"/>
            </a:pPr>
            <a:endParaRPr lang="en-US" dirty="0"/>
          </a:p>
          <a:p>
            <a:pPr>
              <a:buClr>
                <a:schemeClr val="tx2"/>
              </a:buClr>
              <a:buFont typeface="Wingdings" panose="05000000000000000000" pitchFamily="2" charset="2"/>
              <a:buChar char="§"/>
            </a:pPr>
            <a:r>
              <a:rPr lang="en-US" dirty="0"/>
              <a:t>Questions</a:t>
            </a:r>
          </a:p>
        </p:txBody>
      </p:sp>
      <p:pic>
        <p:nvPicPr>
          <p:cNvPr id="4" name="Picture 6" descr="http://www.deq.mt.gov/FedSuperfund/04_DEQLogo_WhiteBG_Web.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1971" t="23505" r="7744" b="23611"/>
          <a:stretch/>
        </p:blipFill>
        <p:spPr bwMode="auto">
          <a:xfrm>
            <a:off x="7848600" y="6172200"/>
            <a:ext cx="1235075" cy="628650"/>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a:extLst>
              <a:ext uri="{FF2B5EF4-FFF2-40B4-BE49-F238E27FC236}">
                <a16:creationId xmlns:a16="http://schemas.microsoft.com/office/drawing/2014/main" id="{AE4C75BE-78F8-4DB8-8F37-632429BA1FDA}"/>
              </a:ext>
            </a:extLst>
          </p:cNvPr>
          <p:cNvSpPr>
            <a:spLocks noGrp="1"/>
          </p:cNvSpPr>
          <p:nvPr>
            <p:ph type="sldNum" sz="quarter" idx="12"/>
          </p:nvPr>
        </p:nvSpPr>
        <p:spPr/>
        <p:txBody>
          <a:bodyPr/>
          <a:lstStyle/>
          <a:p>
            <a:fld id="{13762562-2A85-467C-BBAC-616507325291}" type="slidenum">
              <a:rPr lang="en-US" smtClean="0"/>
              <a:t>2</a:t>
            </a:fld>
            <a:endParaRPr lang="en-US" dirty="0"/>
          </a:p>
        </p:txBody>
      </p:sp>
    </p:spTree>
    <p:extLst>
      <p:ext uri="{BB962C8B-B14F-4D97-AF65-F5344CB8AC3E}">
        <p14:creationId xmlns:p14="http://schemas.microsoft.com/office/powerpoint/2010/main" val="3841833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005FFD0-046C-4A15-8EB7-532011301DD4}"/>
              </a:ext>
            </a:extLst>
          </p:cNvPr>
          <p:cNvSpPr>
            <a:spLocks noGrp="1"/>
          </p:cNvSpPr>
          <p:nvPr>
            <p:ph type="title"/>
          </p:nvPr>
        </p:nvSpPr>
        <p:spPr/>
        <p:txBody>
          <a:bodyPr>
            <a:normAutofit/>
          </a:bodyPr>
          <a:lstStyle/>
          <a:p>
            <a:r>
              <a:rPr lang="en-US" dirty="0"/>
              <a:t>Statutory Authority</a:t>
            </a:r>
          </a:p>
        </p:txBody>
      </p:sp>
      <p:pic>
        <p:nvPicPr>
          <p:cNvPr id="5" name="Picture 6" descr="http://www.deq.mt.gov/FedSuperfund/04_DEQLogo_WhiteBG_Web.jpg">
            <a:extLst>
              <a:ext uri="{FF2B5EF4-FFF2-40B4-BE49-F238E27FC236}">
                <a16:creationId xmlns:a16="http://schemas.microsoft.com/office/drawing/2014/main" id="{BA013D79-94A1-4519-9DFF-466EAB56CDCD}"/>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1971" t="23505" r="7744" b="23611"/>
          <a:stretch/>
        </p:blipFill>
        <p:spPr bwMode="auto">
          <a:xfrm>
            <a:off x="7848600" y="6172200"/>
            <a:ext cx="1235075" cy="628650"/>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a:extLst>
              <a:ext uri="{FF2B5EF4-FFF2-40B4-BE49-F238E27FC236}">
                <a16:creationId xmlns:a16="http://schemas.microsoft.com/office/drawing/2014/main" id="{B71D18CD-49A4-4E7E-8BD2-E8C563989348}"/>
              </a:ext>
            </a:extLst>
          </p:cNvPr>
          <p:cNvSpPr>
            <a:spLocks noGrp="1"/>
          </p:cNvSpPr>
          <p:nvPr>
            <p:ph type="sldNum" sz="quarter" idx="12"/>
          </p:nvPr>
        </p:nvSpPr>
        <p:spPr/>
        <p:txBody>
          <a:bodyPr/>
          <a:lstStyle/>
          <a:p>
            <a:fld id="{13762562-2A85-467C-BBAC-616507325291}" type="slidenum">
              <a:rPr lang="en-US" smtClean="0"/>
              <a:t>3</a:t>
            </a:fld>
            <a:endParaRPr lang="en-US" dirty="0"/>
          </a:p>
        </p:txBody>
      </p:sp>
      <p:sp>
        <p:nvSpPr>
          <p:cNvPr id="10" name="Text Box 38">
            <a:extLst>
              <a:ext uri="{FF2B5EF4-FFF2-40B4-BE49-F238E27FC236}">
                <a16:creationId xmlns:a16="http://schemas.microsoft.com/office/drawing/2014/main" id="{2808D442-50A1-1A9E-45BD-7CDFBDF73E34}"/>
              </a:ext>
            </a:extLst>
          </p:cNvPr>
          <p:cNvSpPr txBox="1">
            <a:spLocks noChangeArrowheads="1"/>
          </p:cNvSpPr>
          <p:nvPr/>
        </p:nvSpPr>
        <p:spPr bwMode="auto">
          <a:xfrm>
            <a:off x="1966449" y="2653984"/>
            <a:ext cx="1528326" cy="1522730"/>
          </a:xfrm>
          <a:prstGeom prst="rect">
            <a:avLst/>
          </a:prstGeom>
          <a:noFill/>
          <a:ln w="28575">
            <a:solidFill>
              <a:srgbClr val="00B0F0"/>
            </a:solid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200" dirty="0">
                <a:effectLst/>
                <a:latin typeface="Times New Roman"/>
                <a:ea typeface="Calibri"/>
                <a:cs typeface="Times New Roman"/>
              </a:rPr>
              <a:t> </a:t>
            </a:r>
            <a:endParaRPr lang="en-US" sz="1100" dirty="0">
              <a:effectLst/>
              <a:latin typeface="Calibri"/>
              <a:ea typeface="Calibri"/>
              <a:cs typeface="Times New Roman"/>
            </a:endParaRPr>
          </a:p>
          <a:p>
            <a:pPr marL="0" marR="0" algn="ctr">
              <a:spcBef>
                <a:spcPts val="0"/>
              </a:spcBef>
              <a:spcAft>
                <a:spcPts val="0"/>
              </a:spcAft>
            </a:pPr>
            <a:r>
              <a:rPr lang="en-US" sz="1400" b="1" dirty="0">
                <a:solidFill>
                  <a:schemeClr val="tx2"/>
                </a:solidFill>
                <a:effectLst/>
                <a:latin typeface="+mj-lt"/>
                <a:ea typeface="Calibri"/>
                <a:cs typeface="Times New Roman"/>
              </a:rPr>
              <a:t>Sanitation in Subdivision Act</a:t>
            </a:r>
          </a:p>
          <a:p>
            <a:pPr marL="0" marR="0" algn="ctr">
              <a:spcBef>
                <a:spcPts val="0"/>
              </a:spcBef>
              <a:spcAft>
                <a:spcPts val="0"/>
              </a:spcAft>
            </a:pPr>
            <a:r>
              <a:rPr lang="en-US" sz="1400" b="1" dirty="0">
                <a:solidFill>
                  <a:schemeClr val="tx2"/>
                </a:solidFill>
                <a:effectLst/>
                <a:latin typeface="+mj-lt"/>
                <a:ea typeface="Calibri"/>
                <a:cs typeface="Times New Roman"/>
              </a:rPr>
              <a:t> </a:t>
            </a:r>
          </a:p>
          <a:p>
            <a:pPr marL="0" marR="0" algn="ctr">
              <a:spcBef>
                <a:spcPts val="0"/>
              </a:spcBef>
              <a:spcAft>
                <a:spcPts val="0"/>
              </a:spcAft>
            </a:pPr>
            <a:r>
              <a:rPr lang="en-US" sz="1400" b="1" dirty="0">
                <a:solidFill>
                  <a:schemeClr val="tx2"/>
                </a:solidFill>
                <a:effectLst/>
                <a:latin typeface="+mj-lt"/>
                <a:ea typeface="Calibri"/>
                <a:cs typeface="Times New Roman"/>
              </a:rPr>
              <a:t>§76-4-101, </a:t>
            </a:r>
            <a:r>
              <a:rPr lang="en-US" sz="1400" b="1" i="1" dirty="0">
                <a:solidFill>
                  <a:schemeClr val="tx2"/>
                </a:solidFill>
                <a:effectLst/>
                <a:latin typeface="+mj-lt"/>
                <a:ea typeface="Calibri"/>
                <a:cs typeface="Times New Roman"/>
              </a:rPr>
              <a:t>et seq.</a:t>
            </a:r>
            <a:r>
              <a:rPr lang="en-US" sz="1400" b="1" dirty="0">
                <a:solidFill>
                  <a:schemeClr val="tx2"/>
                </a:solidFill>
                <a:effectLst/>
                <a:latin typeface="+mj-lt"/>
                <a:ea typeface="Calibri"/>
                <a:cs typeface="Times New Roman"/>
              </a:rPr>
              <a:t>, MCA</a:t>
            </a:r>
          </a:p>
        </p:txBody>
      </p:sp>
      <p:sp>
        <p:nvSpPr>
          <p:cNvPr id="11" name="Text Box 37">
            <a:extLst>
              <a:ext uri="{FF2B5EF4-FFF2-40B4-BE49-F238E27FC236}">
                <a16:creationId xmlns:a16="http://schemas.microsoft.com/office/drawing/2014/main" id="{11330A23-6D22-C1B5-C6A3-2E39CC0DD757}"/>
              </a:ext>
            </a:extLst>
          </p:cNvPr>
          <p:cNvSpPr txBox="1">
            <a:spLocks noChangeArrowheads="1"/>
          </p:cNvSpPr>
          <p:nvPr/>
        </p:nvSpPr>
        <p:spPr bwMode="auto">
          <a:xfrm>
            <a:off x="3687334" y="2667635"/>
            <a:ext cx="1465580" cy="1522730"/>
          </a:xfrm>
          <a:prstGeom prst="rect">
            <a:avLst/>
          </a:prstGeom>
          <a:solidFill>
            <a:srgbClr val="FFFFFF"/>
          </a:solidFill>
          <a:ln w="28575">
            <a:solidFill>
              <a:srgbClr val="00B0F0"/>
            </a:solid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200" dirty="0">
                <a:solidFill>
                  <a:schemeClr val="bg2"/>
                </a:solidFill>
                <a:effectLst/>
                <a:latin typeface="Times New Roman"/>
                <a:ea typeface="Calibri"/>
                <a:cs typeface="Times New Roman"/>
              </a:rPr>
              <a:t> </a:t>
            </a:r>
            <a:endParaRPr lang="en-US" sz="1100" dirty="0">
              <a:solidFill>
                <a:schemeClr val="bg2"/>
              </a:solidFill>
              <a:effectLst/>
              <a:latin typeface="Calibri"/>
              <a:ea typeface="Calibri"/>
              <a:cs typeface="Times New Roman"/>
            </a:endParaRPr>
          </a:p>
          <a:p>
            <a:pPr algn="ctr"/>
            <a:r>
              <a:rPr lang="en-US" sz="1400" b="1" dirty="0">
                <a:solidFill>
                  <a:schemeClr val="tx2"/>
                </a:solidFill>
                <a:latin typeface="+mj-lt"/>
                <a:cs typeface="Times New Roman"/>
              </a:rPr>
              <a:t>Public Water Supply Act</a:t>
            </a:r>
          </a:p>
          <a:p>
            <a:pPr algn="ctr"/>
            <a:r>
              <a:rPr lang="en-US" sz="1400" b="1" dirty="0">
                <a:solidFill>
                  <a:schemeClr val="tx2"/>
                </a:solidFill>
                <a:latin typeface="+mj-lt"/>
                <a:cs typeface="Times New Roman"/>
              </a:rPr>
              <a:t> </a:t>
            </a:r>
          </a:p>
          <a:p>
            <a:pPr algn="ctr"/>
            <a:r>
              <a:rPr lang="en-US" sz="1400" b="1" dirty="0">
                <a:solidFill>
                  <a:schemeClr val="tx2"/>
                </a:solidFill>
                <a:latin typeface="+mj-lt"/>
                <a:cs typeface="Times New Roman"/>
              </a:rPr>
              <a:t>§75-6-101,et seq., MCA</a:t>
            </a:r>
          </a:p>
          <a:p>
            <a:pPr marL="0" marR="0">
              <a:spcBef>
                <a:spcPts val="0"/>
              </a:spcBef>
              <a:spcAft>
                <a:spcPts val="0"/>
              </a:spcAft>
            </a:pPr>
            <a:r>
              <a:rPr lang="en-US" sz="1200" dirty="0">
                <a:effectLst/>
                <a:latin typeface="Times New Roman"/>
                <a:ea typeface="Times New Roman"/>
              </a:rPr>
              <a:t> </a:t>
            </a:r>
          </a:p>
        </p:txBody>
      </p:sp>
      <p:sp>
        <p:nvSpPr>
          <p:cNvPr id="12" name="Text Box 36">
            <a:extLst>
              <a:ext uri="{FF2B5EF4-FFF2-40B4-BE49-F238E27FC236}">
                <a16:creationId xmlns:a16="http://schemas.microsoft.com/office/drawing/2014/main" id="{A1EA6EBA-30FB-9D3F-97E7-C9806DB551E1}"/>
              </a:ext>
            </a:extLst>
          </p:cNvPr>
          <p:cNvSpPr txBox="1">
            <a:spLocks noChangeArrowheads="1"/>
          </p:cNvSpPr>
          <p:nvPr/>
        </p:nvSpPr>
        <p:spPr bwMode="auto">
          <a:xfrm>
            <a:off x="1966449" y="4735992"/>
            <a:ext cx="1451875" cy="1257934"/>
          </a:xfrm>
          <a:prstGeom prst="rect">
            <a:avLst/>
          </a:prstGeom>
          <a:solidFill>
            <a:srgbClr val="FFFFFF"/>
          </a:solidFill>
          <a:ln w="28575">
            <a:solidFill>
              <a:srgbClr val="00B0F0"/>
            </a:solidFill>
            <a:miter lim="800000"/>
            <a:headEnd/>
            <a:tailEnd/>
          </a:ln>
        </p:spPr>
        <p:txBody>
          <a:bodyPr rot="0" vert="horz" wrap="square" lIns="91440" tIns="45720" rIns="91440" bIns="45720" anchor="t" anchorCtr="0" upright="1">
            <a:noAutofit/>
          </a:bodyPr>
          <a:lstStyle/>
          <a:p>
            <a:pPr algn="ctr"/>
            <a:r>
              <a:rPr lang="en-US" sz="1400" b="1" dirty="0">
                <a:solidFill>
                  <a:schemeClr val="tx2"/>
                </a:solidFill>
                <a:latin typeface="+mj-lt"/>
                <a:cs typeface="Times New Roman"/>
              </a:rPr>
              <a:t>Subdivision Rules</a:t>
            </a:r>
          </a:p>
          <a:p>
            <a:pPr algn="ctr"/>
            <a:r>
              <a:rPr lang="en-US" sz="1400" b="1" dirty="0">
                <a:solidFill>
                  <a:schemeClr val="tx2"/>
                </a:solidFill>
                <a:latin typeface="+mj-lt"/>
                <a:cs typeface="Times New Roman"/>
              </a:rPr>
              <a:t> </a:t>
            </a:r>
          </a:p>
          <a:p>
            <a:pPr algn="ctr"/>
            <a:r>
              <a:rPr lang="en-US" sz="1400" b="1" dirty="0">
                <a:solidFill>
                  <a:schemeClr val="tx2"/>
                </a:solidFill>
                <a:latin typeface="+mj-lt"/>
                <a:cs typeface="Times New Roman"/>
              </a:rPr>
              <a:t>ARM 17.36.101 et seq.</a:t>
            </a:r>
          </a:p>
          <a:p>
            <a:pPr algn="ctr"/>
            <a:r>
              <a:rPr lang="en-US" sz="1400" b="1" dirty="0">
                <a:solidFill>
                  <a:schemeClr val="tx2"/>
                </a:solidFill>
                <a:latin typeface="+mj-lt"/>
                <a:cs typeface="Times New Roman"/>
              </a:rPr>
              <a:t> </a:t>
            </a:r>
          </a:p>
          <a:p>
            <a:pPr marL="0" marR="0">
              <a:spcBef>
                <a:spcPts val="0"/>
              </a:spcBef>
              <a:spcAft>
                <a:spcPts val="0"/>
              </a:spcAft>
            </a:pPr>
            <a:r>
              <a:rPr lang="en-US" sz="1200" dirty="0">
                <a:effectLst/>
                <a:latin typeface="Times New Roman"/>
                <a:ea typeface="Calibri"/>
                <a:cs typeface="Times New Roman"/>
              </a:rPr>
              <a:t> </a:t>
            </a:r>
            <a:endParaRPr lang="en-US" sz="1100" dirty="0">
              <a:effectLst/>
              <a:latin typeface="Calibri"/>
              <a:ea typeface="Calibri"/>
              <a:cs typeface="Times New Roman"/>
            </a:endParaRPr>
          </a:p>
          <a:p>
            <a:pPr marL="0" marR="0">
              <a:spcBef>
                <a:spcPts val="0"/>
              </a:spcBef>
              <a:spcAft>
                <a:spcPts val="0"/>
              </a:spcAft>
            </a:pPr>
            <a:r>
              <a:rPr lang="en-US" sz="1200" dirty="0">
                <a:effectLst/>
                <a:latin typeface="Times New Roman"/>
                <a:ea typeface="Times New Roman"/>
              </a:rPr>
              <a:t> </a:t>
            </a:r>
          </a:p>
        </p:txBody>
      </p:sp>
      <p:sp>
        <p:nvSpPr>
          <p:cNvPr id="13" name="Text Box 35">
            <a:extLst>
              <a:ext uri="{FF2B5EF4-FFF2-40B4-BE49-F238E27FC236}">
                <a16:creationId xmlns:a16="http://schemas.microsoft.com/office/drawing/2014/main" id="{1E87B091-4FF5-ABE4-55D5-E78919762B42}"/>
              </a:ext>
            </a:extLst>
          </p:cNvPr>
          <p:cNvSpPr txBox="1">
            <a:spLocks noChangeArrowheads="1"/>
          </p:cNvSpPr>
          <p:nvPr/>
        </p:nvSpPr>
        <p:spPr bwMode="auto">
          <a:xfrm>
            <a:off x="5431416" y="2653984"/>
            <a:ext cx="1501775" cy="1522730"/>
          </a:xfrm>
          <a:prstGeom prst="rect">
            <a:avLst/>
          </a:prstGeom>
          <a:solidFill>
            <a:srgbClr val="FFFFFF"/>
          </a:solidFill>
          <a:ln w="28575">
            <a:solidFill>
              <a:srgbClr val="00B0F0"/>
            </a:solid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200" dirty="0">
                <a:solidFill>
                  <a:schemeClr val="bg2"/>
                </a:solidFill>
                <a:effectLst/>
                <a:latin typeface="Times New Roman"/>
                <a:ea typeface="Calibri"/>
                <a:cs typeface="Times New Roman"/>
              </a:rPr>
              <a:t> </a:t>
            </a:r>
            <a:endParaRPr lang="en-US" sz="1100" dirty="0">
              <a:solidFill>
                <a:schemeClr val="bg2"/>
              </a:solidFill>
              <a:effectLst/>
              <a:latin typeface="Calibri"/>
              <a:ea typeface="Calibri"/>
              <a:cs typeface="Times New Roman"/>
            </a:endParaRPr>
          </a:p>
          <a:p>
            <a:pPr algn="ctr"/>
            <a:r>
              <a:rPr lang="en-US" sz="1400" b="1" dirty="0">
                <a:solidFill>
                  <a:schemeClr val="tx2"/>
                </a:solidFill>
                <a:latin typeface="+mj-lt"/>
                <a:cs typeface="Times New Roman"/>
              </a:rPr>
              <a:t>Water Quality Act</a:t>
            </a:r>
          </a:p>
          <a:p>
            <a:pPr algn="ctr"/>
            <a:r>
              <a:rPr lang="en-US" sz="1400" b="1" dirty="0">
                <a:solidFill>
                  <a:schemeClr val="tx2"/>
                </a:solidFill>
                <a:latin typeface="+mj-lt"/>
                <a:cs typeface="Times New Roman"/>
              </a:rPr>
              <a:t> </a:t>
            </a:r>
          </a:p>
          <a:p>
            <a:pPr algn="ctr"/>
            <a:r>
              <a:rPr lang="en-US" sz="1400" b="1" dirty="0">
                <a:solidFill>
                  <a:schemeClr val="tx2"/>
                </a:solidFill>
                <a:latin typeface="+mj-lt"/>
                <a:cs typeface="Times New Roman"/>
              </a:rPr>
              <a:t>§75-5-101, et seq., MCA</a:t>
            </a:r>
          </a:p>
        </p:txBody>
      </p:sp>
      <p:sp>
        <p:nvSpPr>
          <p:cNvPr id="14" name="Text Box 34">
            <a:extLst>
              <a:ext uri="{FF2B5EF4-FFF2-40B4-BE49-F238E27FC236}">
                <a16:creationId xmlns:a16="http://schemas.microsoft.com/office/drawing/2014/main" id="{74317A97-1E98-8AA9-08AD-2B0FA3E10797}"/>
              </a:ext>
            </a:extLst>
          </p:cNvPr>
          <p:cNvSpPr txBox="1">
            <a:spLocks noChangeArrowheads="1"/>
          </p:cNvSpPr>
          <p:nvPr/>
        </p:nvSpPr>
        <p:spPr bwMode="auto">
          <a:xfrm>
            <a:off x="5277260" y="4536920"/>
            <a:ext cx="1867058" cy="1656080"/>
          </a:xfrm>
          <a:prstGeom prst="rect">
            <a:avLst/>
          </a:prstGeom>
          <a:solidFill>
            <a:srgbClr val="FFFFFF"/>
          </a:solidFill>
          <a:ln w="28575">
            <a:solidFill>
              <a:srgbClr val="00B0F0"/>
            </a:solidFill>
            <a:miter lim="800000"/>
            <a:headEnd/>
            <a:tailEnd/>
          </a:ln>
        </p:spPr>
        <p:txBody>
          <a:bodyPr rot="0" vert="horz" wrap="square" lIns="91440" tIns="45720" rIns="91440" bIns="45720" anchor="t" anchorCtr="0" upright="1">
            <a:noAutofit/>
          </a:bodyPr>
          <a:lstStyle/>
          <a:p>
            <a:pPr algn="ctr"/>
            <a:r>
              <a:rPr lang="en-US" sz="1400" b="1" dirty="0">
                <a:solidFill>
                  <a:schemeClr val="tx2"/>
                </a:solidFill>
                <a:latin typeface="+mj-lt"/>
                <a:cs typeface="Times New Roman"/>
              </a:rPr>
              <a:t>Non-Degradation  Rules</a:t>
            </a:r>
          </a:p>
          <a:p>
            <a:pPr algn="ctr"/>
            <a:r>
              <a:rPr lang="en-US" sz="1400" b="1" dirty="0">
                <a:solidFill>
                  <a:schemeClr val="tx2"/>
                </a:solidFill>
                <a:latin typeface="+mj-lt"/>
                <a:cs typeface="Times New Roman"/>
              </a:rPr>
              <a:t>ARM 17. 30.701, et seq.</a:t>
            </a:r>
          </a:p>
          <a:p>
            <a:pPr algn="ctr"/>
            <a:r>
              <a:rPr lang="en-US" sz="1400" b="1" dirty="0">
                <a:solidFill>
                  <a:schemeClr val="tx2"/>
                </a:solidFill>
                <a:latin typeface="+mj-lt"/>
                <a:cs typeface="Times New Roman"/>
              </a:rPr>
              <a:t> </a:t>
            </a:r>
          </a:p>
          <a:p>
            <a:pPr algn="ctr"/>
            <a:r>
              <a:rPr lang="en-US" sz="1400" b="1" dirty="0">
                <a:solidFill>
                  <a:schemeClr val="tx2"/>
                </a:solidFill>
                <a:latin typeface="+mj-lt"/>
                <a:cs typeface="Times New Roman"/>
              </a:rPr>
              <a:t>State Minimum Standards   </a:t>
            </a:r>
          </a:p>
          <a:p>
            <a:pPr algn="ctr"/>
            <a:r>
              <a:rPr lang="en-US" sz="1400" b="1" dirty="0">
                <a:solidFill>
                  <a:schemeClr val="tx2"/>
                </a:solidFill>
                <a:latin typeface="+mj-lt"/>
                <a:cs typeface="Times New Roman"/>
              </a:rPr>
              <a:t>ARM 17.36.901, et</a:t>
            </a:r>
            <a:r>
              <a:rPr lang="en-US" sz="1200" i="1" dirty="0">
                <a:effectLst/>
                <a:latin typeface="Times New Roman"/>
                <a:ea typeface="Calibri"/>
                <a:cs typeface="Times New Roman"/>
              </a:rPr>
              <a:t> </a:t>
            </a:r>
            <a:r>
              <a:rPr lang="en-US" sz="1400" b="1" dirty="0">
                <a:solidFill>
                  <a:schemeClr val="tx2"/>
                </a:solidFill>
                <a:latin typeface="+mj-lt"/>
                <a:cs typeface="Times New Roman"/>
              </a:rPr>
              <a:t>seq.</a:t>
            </a:r>
          </a:p>
          <a:p>
            <a:pPr marL="0" marR="0">
              <a:spcBef>
                <a:spcPts val="0"/>
              </a:spcBef>
              <a:spcAft>
                <a:spcPts val="0"/>
              </a:spcAft>
            </a:pPr>
            <a:r>
              <a:rPr lang="en-US" sz="900" dirty="0">
                <a:effectLst/>
                <a:latin typeface="Calibri"/>
                <a:ea typeface="Calibri"/>
                <a:cs typeface="Times New Roman"/>
              </a:rPr>
              <a:t> </a:t>
            </a:r>
            <a:endParaRPr lang="en-US" sz="1100" dirty="0">
              <a:effectLst/>
              <a:latin typeface="Calibri"/>
              <a:ea typeface="Calibri"/>
              <a:cs typeface="Times New Roman"/>
            </a:endParaRPr>
          </a:p>
        </p:txBody>
      </p:sp>
      <p:sp>
        <p:nvSpPr>
          <p:cNvPr id="15" name="Text Box 33">
            <a:extLst>
              <a:ext uri="{FF2B5EF4-FFF2-40B4-BE49-F238E27FC236}">
                <a16:creationId xmlns:a16="http://schemas.microsoft.com/office/drawing/2014/main" id="{D2125BF9-2672-55E7-4E84-F6738E82452D}"/>
              </a:ext>
            </a:extLst>
          </p:cNvPr>
          <p:cNvSpPr txBox="1">
            <a:spLocks noChangeArrowheads="1"/>
          </p:cNvSpPr>
          <p:nvPr/>
        </p:nvSpPr>
        <p:spPr bwMode="auto">
          <a:xfrm>
            <a:off x="3664279" y="4681463"/>
            <a:ext cx="1397225" cy="1366993"/>
          </a:xfrm>
          <a:prstGeom prst="rect">
            <a:avLst/>
          </a:prstGeom>
          <a:solidFill>
            <a:srgbClr val="FFFFFF"/>
          </a:solidFill>
          <a:ln w="28575">
            <a:solidFill>
              <a:srgbClr val="00B0F0"/>
            </a:solidFill>
            <a:miter lim="800000"/>
            <a:headEnd/>
            <a:tailEnd/>
          </a:ln>
        </p:spPr>
        <p:txBody>
          <a:bodyPr rot="0" vert="horz" wrap="square" lIns="91440" tIns="45720" rIns="91440" bIns="45720" anchor="t" anchorCtr="0" upright="1">
            <a:noAutofit/>
          </a:bodyPr>
          <a:lstStyle/>
          <a:p>
            <a:pPr marR="0" algn="ctr">
              <a:spcBef>
                <a:spcPts val="0"/>
              </a:spcBef>
              <a:spcAft>
                <a:spcPts val="0"/>
              </a:spcAft>
            </a:pPr>
            <a:r>
              <a:rPr lang="en-US" sz="1400" b="1" dirty="0">
                <a:solidFill>
                  <a:schemeClr val="tx2"/>
                </a:solidFill>
                <a:latin typeface="+mj-lt"/>
                <a:cs typeface="Times New Roman"/>
              </a:rPr>
              <a:t>Public Water and Sewer Rules</a:t>
            </a:r>
          </a:p>
          <a:p>
            <a:pPr marR="0" algn="ctr">
              <a:spcBef>
                <a:spcPts val="0"/>
              </a:spcBef>
              <a:spcAft>
                <a:spcPts val="0"/>
              </a:spcAft>
            </a:pPr>
            <a:r>
              <a:rPr lang="en-US" sz="1400" b="1" dirty="0">
                <a:solidFill>
                  <a:schemeClr val="tx2"/>
                </a:solidFill>
                <a:latin typeface="+mj-lt"/>
                <a:cs typeface="Times New Roman"/>
              </a:rPr>
              <a:t> </a:t>
            </a:r>
          </a:p>
          <a:p>
            <a:pPr marR="0" algn="ctr">
              <a:spcBef>
                <a:spcPts val="0"/>
              </a:spcBef>
              <a:spcAft>
                <a:spcPts val="0"/>
              </a:spcAft>
            </a:pPr>
            <a:r>
              <a:rPr lang="en-US" sz="1400" b="1" dirty="0">
                <a:solidFill>
                  <a:schemeClr val="tx2"/>
                </a:solidFill>
                <a:latin typeface="+mj-lt"/>
                <a:cs typeface="Times New Roman"/>
              </a:rPr>
              <a:t>ARM 17.38.101 et seq.</a:t>
            </a:r>
          </a:p>
          <a:p>
            <a:pPr marL="0" marR="0">
              <a:spcBef>
                <a:spcPts val="0"/>
              </a:spcBef>
              <a:spcAft>
                <a:spcPts val="0"/>
              </a:spcAft>
            </a:pPr>
            <a:r>
              <a:rPr lang="en-US" sz="1200" dirty="0">
                <a:effectLst/>
                <a:latin typeface="Times New Roman"/>
                <a:ea typeface="Calibri"/>
                <a:cs typeface="Times New Roman"/>
              </a:rPr>
              <a:t> </a:t>
            </a:r>
            <a:endParaRPr lang="en-US" sz="1100" dirty="0">
              <a:effectLst/>
              <a:latin typeface="Calibri"/>
              <a:ea typeface="Calibri"/>
              <a:cs typeface="Times New Roman"/>
            </a:endParaRPr>
          </a:p>
          <a:p>
            <a:pPr marL="0" marR="0" algn="ctr">
              <a:spcBef>
                <a:spcPts val="0"/>
              </a:spcBef>
              <a:spcAft>
                <a:spcPts val="0"/>
              </a:spcAft>
            </a:pPr>
            <a:r>
              <a:rPr lang="en-US" sz="1200" dirty="0">
                <a:effectLst/>
                <a:latin typeface="Times New Roman"/>
                <a:ea typeface="Calibri"/>
                <a:cs typeface="Times New Roman"/>
              </a:rPr>
              <a:t> </a:t>
            </a:r>
            <a:endParaRPr lang="en-US" sz="1100" dirty="0">
              <a:effectLst/>
              <a:latin typeface="Calibri"/>
              <a:ea typeface="Calibri"/>
              <a:cs typeface="Times New Roman"/>
            </a:endParaRPr>
          </a:p>
        </p:txBody>
      </p:sp>
      <p:cxnSp>
        <p:nvCxnSpPr>
          <p:cNvPr id="16" name="Straight Arrow Connector 15">
            <a:extLst>
              <a:ext uri="{FF2B5EF4-FFF2-40B4-BE49-F238E27FC236}">
                <a16:creationId xmlns:a16="http://schemas.microsoft.com/office/drawing/2014/main" id="{526276F3-E8C2-6C71-B8D0-E3F5DACE5B53}"/>
              </a:ext>
            </a:extLst>
          </p:cNvPr>
          <p:cNvCxnSpPr>
            <a:cxnSpLocks noChangeShapeType="1"/>
            <a:stCxn id="10" idx="2"/>
          </p:cNvCxnSpPr>
          <p:nvPr/>
        </p:nvCxnSpPr>
        <p:spPr bwMode="auto">
          <a:xfrm>
            <a:off x="2730612" y="4176714"/>
            <a:ext cx="0" cy="449741"/>
          </a:xfrm>
          <a:prstGeom prst="straightConnector1">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cxnSp>
      <p:cxnSp>
        <p:nvCxnSpPr>
          <p:cNvPr id="17" name="Straight Arrow Connector 16">
            <a:extLst>
              <a:ext uri="{FF2B5EF4-FFF2-40B4-BE49-F238E27FC236}">
                <a16:creationId xmlns:a16="http://schemas.microsoft.com/office/drawing/2014/main" id="{8BDBFC41-4FBF-6632-6FFC-A6780B6C0C26}"/>
              </a:ext>
            </a:extLst>
          </p:cNvPr>
          <p:cNvCxnSpPr>
            <a:cxnSpLocks noChangeShapeType="1"/>
            <a:stCxn id="11" idx="2"/>
          </p:cNvCxnSpPr>
          <p:nvPr/>
        </p:nvCxnSpPr>
        <p:spPr bwMode="auto">
          <a:xfrm>
            <a:off x="4420124" y="4190365"/>
            <a:ext cx="0" cy="388545"/>
          </a:xfrm>
          <a:prstGeom prst="straightConnector1">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cxnSp>
      <p:cxnSp>
        <p:nvCxnSpPr>
          <p:cNvPr id="18" name="Straight Arrow Connector 17">
            <a:extLst>
              <a:ext uri="{FF2B5EF4-FFF2-40B4-BE49-F238E27FC236}">
                <a16:creationId xmlns:a16="http://schemas.microsoft.com/office/drawing/2014/main" id="{171E847A-D27C-DE1E-D56D-70EF223ABAE3}"/>
              </a:ext>
            </a:extLst>
          </p:cNvPr>
          <p:cNvCxnSpPr>
            <a:cxnSpLocks noChangeShapeType="1"/>
            <a:stCxn id="13" idx="2"/>
          </p:cNvCxnSpPr>
          <p:nvPr/>
        </p:nvCxnSpPr>
        <p:spPr bwMode="auto">
          <a:xfrm>
            <a:off x="6182304" y="4176714"/>
            <a:ext cx="0" cy="269875"/>
          </a:xfrm>
          <a:prstGeom prst="straightConnector1">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516411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005FFD0-046C-4A15-8EB7-532011301DD4}"/>
              </a:ext>
            </a:extLst>
          </p:cNvPr>
          <p:cNvSpPr>
            <a:spLocks noGrp="1"/>
          </p:cNvSpPr>
          <p:nvPr>
            <p:ph type="title"/>
          </p:nvPr>
        </p:nvSpPr>
        <p:spPr/>
        <p:txBody>
          <a:bodyPr>
            <a:normAutofit fontScale="90000"/>
          </a:bodyPr>
          <a:lstStyle/>
          <a:p>
            <a:r>
              <a:rPr lang="en-US" dirty="0"/>
              <a:t>ARM 17.36.101 et seq.</a:t>
            </a:r>
            <a:br>
              <a:rPr lang="en-US" dirty="0"/>
            </a:br>
            <a:r>
              <a:rPr lang="en-US" sz="3100" b="0" i="0" dirty="0">
                <a:solidFill>
                  <a:schemeClr val="bg1"/>
                </a:solidFill>
                <a:effectLst/>
                <a:latin typeface="Arial" panose="020B0604020202020204" pitchFamily="34" charset="0"/>
              </a:rPr>
              <a:t>SUBDIVISIONS/ON-SITE SUBSURFACE WASTEWATER TREATMENT</a:t>
            </a:r>
            <a:endParaRPr lang="en-US" dirty="0">
              <a:solidFill>
                <a:schemeClr val="bg1"/>
              </a:solidFill>
            </a:endParaRPr>
          </a:p>
        </p:txBody>
      </p:sp>
      <p:pic>
        <p:nvPicPr>
          <p:cNvPr id="5" name="Picture 6" descr="http://www.deq.mt.gov/FedSuperfund/04_DEQLogo_WhiteBG_Web.jpg">
            <a:extLst>
              <a:ext uri="{FF2B5EF4-FFF2-40B4-BE49-F238E27FC236}">
                <a16:creationId xmlns:a16="http://schemas.microsoft.com/office/drawing/2014/main" id="{BA013D79-94A1-4519-9DFF-466EAB56CDCD}"/>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1971" t="23505" r="7744" b="23611"/>
          <a:stretch/>
        </p:blipFill>
        <p:spPr bwMode="auto">
          <a:xfrm>
            <a:off x="914400" y="1787986"/>
            <a:ext cx="1235075" cy="628650"/>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a:extLst>
              <a:ext uri="{FF2B5EF4-FFF2-40B4-BE49-F238E27FC236}">
                <a16:creationId xmlns:a16="http://schemas.microsoft.com/office/drawing/2014/main" id="{B71D18CD-49A4-4E7E-8BD2-E8C563989348}"/>
              </a:ext>
            </a:extLst>
          </p:cNvPr>
          <p:cNvSpPr>
            <a:spLocks noGrp="1"/>
          </p:cNvSpPr>
          <p:nvPr>
            <p:ph type="sldNum" sz="quarter" idx="12"/>
          </p:nvPr>
        </p:nvSpPr>
        <p:spPr/>
        <p:txBody>
          <a:bodyPr/>
          <a:lstStyle/>
          <a:p>
            <a:fld id="{13762562-2A85-467C-BBAC-616507325291}" type="slidenum">
              <a:rPr lang="en-US" smtClean="0"/>
              <a:t>4</a:t>
            </a:fld>
            <a:endParaRPr lang="en-US" dirty="0"/>
          </a:p>
        </p:txBody>
      </p:sp>
      <p:sp>
        <p:nvSpPr>
          <p:cNvPr id="25" name="Content Placeholder 1">
            <a:extLst>
              <a:ext uri="{FF2B5EF4-FFF2-40B4-BE49-F238E27FC236}">
                <a16:creationId xmlns:a16="http://schemas.microsoft.com/office/drawing/2014/main" id="{A4DF0166-1EC7-9A5A-F6A5-251AF688418E}"/>
              </a:ext>
            </a:extLst>
          </p:cNvPr>
          <p:cNvSpPr>
            <a:spLocks noGrp="1"/>
          </p:cNvSpPr>
          <p:nvPr>
            <p:ph idx="1"/>
          </p:nvPr>
        </p:nvSpPr>
        <p:spPr>
          <a:xfrm>
            <a:off x="677863" y="2613567"/>
            <a:ext cx="8008937" cy="3979419"/>
          </a:xfrm>
        </p:spPr>
        <p:txBody>
          <a:bodyPr>
            <a:normAutofit fontScale="92500" lnSpcReduction="10000"/>
          </a:bodyPr>
          <a:lstStyle/>
          <a:p>
            <a:pPr marL="0" indent="0">
              <a:buNone/>
            </a:pPr>
            <a:r>
              <a:rPr lang="en-US" sz="2300" dirty="0"/>
              <a:t>SUBCHAPTER 1:  SUBDIVISION APPLICATION AND REVIEW</a:t>
            </a:r>
          </a:p>
          <a:p>
            <a:pPr marL="0" indent="0">
              <a:buNone/>
            </a:pPr>
            <a:endParaRPr lang="en-US" sz="2300" dirty="0"/>
          </a:p>
          <a:p>
            <a:pPr marL="0" indent="0">
              <a:buNone/>
            </a:pPr>
            <a:r>
              <a:rPr lang="en-US" sz="2300" dirty="0"/>
              <a:t>SUBCHAPTER 3: SUBDIVISION REQUIREMENTS</a:t>
            </a:r>
          </a:p>
          <a:p>
            <a:pPr marL="0" indent="0">
              <a:buNone/>
            </a:pPr>
            <a:endParaRPr lang="en-US" sz="2300" dirty="0"/>
          </a:p>
          <a:p>
            <a:pPr marL="0" indent="0">
              <a:buNone/>
            </a:pPr>
            <a:r>
              <a:rPr lang="en-US" sz="2300" dirty="0"/>
              <a:t>SUBCHAPTER 6:  SUBDIVISION WAIVERS AND EXCLUSIONS</a:t>
            </a:r>
          </a:p>
          <a:p>
            <a:pPr marL="0" indent="0">
              <a:buNone/>
            </a:pPr>
            <a:endParaRPr lang="en-US" sz="2300" dirty="0"/>
          </a:p>
          <a:p>
            <a:pPr marL="0" indent="0">
              <a:buNone/>
            </a:pPr>
            <a:r>
              <a:rPr lang="en-US" sz="2300" dirty="0"/>
              <a:t>SUBCHAPTER 8: SUBDIVISION FEES</a:t>
            </a:r>
          </a:p>
          <a:p>
            <a:pPr marL="0" indent="0">
              <a:buNone/>
            </a:pPr>
            <a:endParaRPr lang="en-US" sz="2300" dirty="0"/>
          </a:p>
          <a:p>
            <a:pPr marL="0" indent="0">
              <a:buNone/>
            </a:pPr>
            <a:r>
              <a:rPr lang="en-US" sz="2300" dirty="0"/>
              <a:t>SUBCHAPTER 9: ONSITE WASTEWATER TREATMENT SYSTEMS</a:t>
            </a:r>
          </a:p>
          <a:p>
            <a:pPr marL="0" indent="0">
              <a:buNone/>
            </a:pPr>
            <a:endParaRPr lang="en-US" sz="2300" dirty="0"/>
          </a:p>
          <a:p>
            <a:pPr marL="0" indent="0">
              <a:buNone/>
            </a:pPr>
            <a:r>
              <a:rPr lang="en-US" sz="2300" dirty="0"/>
              <a:t>SUBCHAPTER 11:  ADMINISTRATIVE ENFORCEMENT PROCEDURES</a:t>
            </a:r>
          </a:p>
        </p:txBody>
      </p:sp>
    </p:spTree>
    <p:extLst>
      <p:ext uri="{BB962C8B-B14F-4D97-AF65-F5344CB8AC3E}">
        <p14:creationId xmlns:p14="http://schemas.microsoft.com/office/powerpoint/2010/main" val="2986213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005FFD0-046C-4A15-8EB7-532011301DD4}"/>
              </a:ext>
            </a:extLst>
          </p:cNvPr>
          <p:cNvSpPr>
            <a:spLocks noGrp="1"/>
          </p:cNvSpPr>
          <p:nvPr>
            <p:ph type="title"/>
          </p:nvPr>
        </p:nvSpPr>
        <p:spPr/>
        <p:txBody>
          <a:bodyPr>
            <a:normAutofit fontScale="90000"/>
          </a:bodyPr>
          <a:lstStyle/>
          <a:p>
            <a:r>
              <a:rPr lang="en-US" dirty="0">
                <a:solidFill>
                  <a:schemeClr val="bg1"/>
                </a:solidFill>
              </a:rPr>
              <a:t>DEQ CIRCULARS</a:t>
            </a:r>
            <a:br>
              <a:rPr lang="en-US" dirty="0">
                <a:solidFill>
                  <a:schemeClr val="bg1"/>
                </a:solidFill>
              </a:rPr>
            </a:br>
            <a:r>
              <a:rPr lang="en-US" sz="3600" dirty="0">
                <a:solidFill>
                  <a:schemeClr val="bg1"/>
                </a:solidFill>
              </a:rPr>
              <a:t>(Prior to April 15, 2023)</a:t>
            </a:r>
            <a:endParaRPr lang="en-US" dirty="0">
              <a:solidFill>
                <a:schemeClr val="bg1"/>
              </a:solidFill>
            </a:endParaRPr>
          </a:p>
        </p:txBody>
      </p:sp>
      <p:pic>
        <p:nvPicPr>
          <p:cNvPr id="5" name="Picture 6" descr="http://www.deq.mt.gov/FedSuperfund/04_DEQLogo_WhiteBG_Web.jpg">
            <a:extLst>
              <a:ext uri="{FF2B5EF4-FFF2-40B4-BE49-F238E27FC236}">
                <a16:creationId xmlns:a16="http://schemas.microsoft.com/office/drawing/2014/main" id="{BA013D79-94A1-4519-9DFF-466EAB56CDCD}"/>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1971" t="23505" r="7744" b="23611"/>
          <a:stretch/>
        </p:blipFill>
        <p:spPr bwMode="auto">
          <a:xfrm>
            <a:off x="914400" y="1787986"/>
            <a:ext cx="1235075" cy="628650"/>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a:extLst>
              <a:ext uri="{FF2B5EF4-FFF2-40B4-BE49-F238E27FC236}">
                <a16:creationId xmlns:a16="http://schemas.microsoft.com/office/drawing/2014/main" id="{B71D18CD-49A4-4E7E-8BD2-E8C563989348}"/>
              </a:ext>
            </a:extLst>
          </p:cNvPr>
          <p:cNvSpPr>
            <a:spLocks noGrp="1"/>
          </p:cNvSpPr>
          <p:nvPr>
            <p:ph type="sldNum" sz="quarter" idx="12"/>
          </p:nvPr>
        </p:nvSpPr>
        <p:spPr/>
        <p:txBody>
          <a:bodyPr/>
          <a:lstStyle/>
          <a:p>
            <a:fld id="{13762562-2A85-467C-BBAC-616507325291}" type="slidenum">
              <a:rPr lang="en-US" smtClean="0"/>
              <a:t>5</a:t>
            </a:fld>
            <a:endParaRPr lang="en-US" dirty="0"/>
          </a:p>
        </p:txBody>
      </p:sp>
      <p:sp>
        <p:nvSpPr>
          <p:cNvPr id="25" name="Content Placeholder 1">
            <a:extLst>
              <a:ext uri="{FF2B5EF4-FFF2-40B4-BE49-F238E27FC236}">
                <a16:creationId xmlns:a16="http://schemas.microsoft.com/office/drawing/2014/main" id="{A4DF0166-1EC7-9A5A-F6A5-251AF688418E}"/>
              </a:ext>
            </a:extLst>
          </p:cNvPr>
          <p:cNvSpPr>
            <a:spLocks noGrp="1"/>
          </p:cNvSpPr>
          <p:nvPr>
            <p:ph idx="1"/>
          </p:nvPr>
        </p:nvSpPr>
        <p:spPr>
          <a:xfrm>
            <a:off x="677863" y="2613567"/>
            <a:ext cx="8008937" cy="3979419"/>
          </a:xfrm>
        </p:spPr>
        <p:txBody>
          <a:bodyPr>
            <a:normAutofit fontScale="92500" lnSpcReduction="10000"/>
          </a:bodyPr>
          <a:lstStyle/>
          <a:p>
            <a:pPr marL="0" indent="0">
              <a:buNone/>
            </a:pPr>
            <a:r>
              <a:rPr lang="en-US" sz="2300" dirty="0"/>
              <a:t>DEQ-1 	STANDARDS FOR WATERWORKS</a:t>
            </a:r>
          </a:p>
          <a:p>
            <a:pPr marL="0" indent="0">
              <a:buNone/>
            </a:pPr>
            <a:r>
              <a:rPr lang="en-US" sz="2300" dirty="0"/>
              <a:t>DEQ-2	</a:t>
            </a:r>
            <a:r>
              <a:rPr lang="en-US" sz="2300" cap="all" dirty="0"/>
              <a:t>Design Standards for Wastewater Facilities</a:t>
            </a:r>
          </a:p>
          <a:p>
            <a:pPr marL="0" indent="0">
              <a:buNone/>
            </a:pPr>
            <a:r>
              <a:rPr lang="en-US" sz="2300" dirty="0"/>
              <a:t>DEQ-3 	STANDARDS FOR SMALL WATER SYSTEMS</a:t>
            </a:r>
          </a:p>
          <a:p>
            <a:pPr marL="0" indent="0">
              <a:buNone/>
            </a:pPr>
            <a:r>
              <a:rPr lang="en-US" sz="2300" dirty="0"/>
              <a:t>DEQ-4 	MONTANA STANDARDS FOR SUBSURFACE        	WASTEWATER TREATMENT SYSTEMS</a:t>
            </a:r>
          </a:p>
          <a:p>
            <a:pPr marL="0" indent="0">
              <a:buNone/>
            </a:pPr>
            <a:r>
              <a:rPr lang="en-US" sz="2300" dirty="0"/>
              <a:t>DEQ-8	</a:t>
            </a:r>
            <a:r>
              <a:rPr lang="en-US" sz="2300" cap="all" dirty="0"/>
              <a:t>Montana Standards for Subdivision Storm 	Drainage</a:t>
            </a:r>
          </a:p>
          <a:p>
            <a:pPr marL="0" indent="0">
              <a:buNone/>
            </a:pPr>
            <a:r>
              <a:rPr lang="en-US" sz="2300" dirty="0"/>
              <a:t>DEQ-11 	MONTANA STANDARDS FOR DEVELOPMENT OF 	</a:t>
            </a:r>
            <a:r>
              <a:rPr lang="en-US" sz="2300" b="1" dirty="0"/>
              <a:t>SPRINGS</a:t>
            </a:r>
            <a:r>
              <a:rPr lang="en-US" sz="2300" dirty="0"/>
              <a:t> 	FOR INDIVIDUAL AND SHARED NON-PUBLIC SYSTEMS</a:t>
            </a:r>
          </a:p>
          <a:p>
            <a:pPr marL="0" indent="0">
              <a:buNone/>
            </a:pPr>
            <a:r>
              <a:rPr lang="en-US" sz="2300" dirty="0"/>
              <a:t>DEQ-17	MONTANA STANDARDS FOR </a:t>
            </a:r>
            <a:r>
              <a:rPr lang="en-US" sz="2300" b="1" dirty="0"/>
              <a:t>CISTERNS</a:t>
            </a:r>
            <a:r>
              <a:rPr lang="en-US" sz="2300" dirty="0"/>
              <a:t> (WATER 	STORAGE 	TANKS) FOR INDIVIDUAL NON-PUBLIC 	SYSTEMS</a:t>
            </a:r>
          </a:p>
        </p:txBody>
      </p:sp>
    </p:spTree>
    <p:extLst>
      <p:ext uri="{BB962C8B-B14F-4D97-AF65-F5344CB8AC3E}">
        <p14:creationId xmlns:p14="http://schemas.microsoft.com/office/powerpoint/2010/main" val="3163989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9E07C9C-E731-46E5-9A2C-698F843DB10B}"/>
              </a:ext>
            </a:extLst>
          </p:cNvPr>
          <p:cNvSpPr>
            <a:spLocks noGrp="1"/>
          </p:cNvSpPr>
          <p:nvPr>
            <p:ph idx="1"/>
          </p:nvPr>
        </p:nvSpPr>
        <p:spPr>
          <a:xfrm>
            <a:off x="677863" y="1981200"/>
            <a:ext cx="8008937" cy="4355308"/>
          </a:xfrm>
        </p:spPr>
        <p:txBody>
          <a:bodyPr>
            <a:normAutofit fontScale="92500" lnSpcReduction="10000"/>
          </a:bodyPr>
          <a:lstStyle/>
          <a:p>
            <a:pPr marL="0" indent="0">
              <a:buClr>
                <a:schemeClr val="tx2"/>
              </a:buClr>
              <a:buNone/>
            </a:pPr>
            <a:r>
              <a:rPr lang="en-US" sz="2200" b="1" u="sng" dirty="0"/>
              <a:t>Phase 1 </a:t>
            </a:r>
          </a:p>
          <a:p>
            <a:pPr>
              <a:buClr>
                <a:schemeClr val="tx2"/>
              </a:buClr>
              <a:buFont typeface="Wingdings" panose="05000000000000000000" pitchFamily="2" charset="2"/>
              <a:buChar char="§"/>
            </a:pPr>
            <a:r>
              <a:rPr lang="en-US" sz="2200" dirty="0"/>
              <a:t>Subchapter 1</a:t>
            </a:r>
          </a:p>
          <a:p>
            <a:pPr>
              <a:buClr>
                <a:schemeClr val="tx2"/>
              </a:buClr>
              <a:buFont typeface="Wingdings" panose="05000000000000000000" pitchFamily="2" charset="2"/>
              <a:buChar char="§"/>
            </a:pPr>
            <a:r>
              <a:rPr lang="en-US" sz="2200" dirty="0"/>
              <a:t>Portions of Subchapter 3</a:t>
            </a:r>
          </a:p>
          <a:p>
            <a:pPr>
              <a:buClr>
                <a:schemeClr val="tx2"/>
              </a:buClr>
              <a:buFont typeface="Wingdings" panose="05000000000000000000" pitchFamily="2" charset="2"/>
              <a:buChar char="§"/>
            </a:pPr>
            <a:r>
              <a:rPr lang="en-US" sz="2200" dirty="0"/>
              <a:t>REVISED DEQ-3 and NEW DEQ-20</a:t>
            </a:r>
          </a:p>
          <a:p>
            <a:pPr marL="0" indent="0">
              <a:buClr>
                <a:schemeClr val="tx2"/>
              </a:buClr>
              <a:buNone/>
            </a:pPr>
            <a:endParaRPr lang="en-US" sz="2200" dirty="0"/>
          </a:p>
          <a:p>
            <a:pPr marL="0" indent="0">
              <a:buClr>
                <a:schemeClr val="tx2"/>
              </a:buClr>
              <a:buNone/>
            </a:pPr>
            <a:r>
              <a:rPr lang="en-US" sz="2200" b="1" u="sng" dirty="0"/>
              <a:t>Phase 2 </a:t>
            </a:r>
          </a:p>
          <a:p>
            <a:pPr>
              <a:buClr>
                <a:schemeClr val="tx2"/>
              </a:buClr>
              <a:buFont typeface="Wingdings" panose="05000000000000000000" pitchFamily="2" charset="2"/>
              <a:buChar char="§"/>
            </a:pPr>
            <a:r>
              <a:rPr lang="en-US" sz="2200" b="1" dirty="0"/>
              <a:t>New Rules to Reflect Laws passed by 2023 Legislature</a:t>
            </a:r>
          </a:p>
          <a:p>
            <a:pPr>
              <a:buClr>
                <a:schemeClr val="tx2"/>
              </a:buClr>
              <a:buFont typeface="Wingdings" panose="05000000000000000000" pitchFamily="2" charset="2"/>
              <a:buChar char="§"/>
            </a:pPr>
            <a:r>
              <a:rPr lang="en-US" sz="2200" b="1" dirty="0"/>
              <a:t>Continuing work in Subdivision Advisory Task Force (SATF) subcommittees</a:t>
            </a:r>
          </a:p>
          <a:p>
            <a:pPr lvl="1">
              <a:buClr>
                <a:schemeClr val="tx2"/>
              </a:buClr>
              <a:buFont typeface="Wingdings" panose="05000000000000000000" pitchFamily="2" charset="2"/>
              <a:buChar char="§"/>
            </a:pPr>
            <a:r>
              <a:rPr lang="en-US" sz="2000" dirty="0">
                <a:highlight>
                  <a:srgbClr val="FFFFFF"/>
                </a:highlight>
              </a:rPr>
              <a:t>Subchapter 9</a:t>
            </a:r>
          </a:p>
          <a:p>
            <a:pPr lvl="1">
              <a:buClr>
                <a:schemeClr val="tx2"/>
              </a:buClr>
              <a:buFont typeface="Wingdings" panose="05000000000000000000" pitchFamily="2" charset="2"/>
              <a:buChar char="§"/>
            </a:pPr>
            <a:r>
              <a:rPr lang="en-US" sz="2000" dirty="0"/>
              <a:t>DEQ-4, Portions of Subchapter 3 </a:t>
            </a:r>
          </a:p>
          <a:p>
            <a:pPr lvl="1">
              <a:buClr>
                <a:schemeClr val="tx2"/>
              </a:buClr>
              <a:buFont typeface="Wingdings" panose="05000000000000000000" pitchFamily="2" charset="2"/>
              <a:buChar char="§"/>
            </a:pPr>
            <a:r>
              <a:rPr lang="en-US" sz="2000" dirty="0"/>
              <a:t>DEQ-8</a:t>
            </a:r>
          </a:p>
          <a:p>
            <a:pPr lvl="1">
              <a:buClr>
                <a:schemeClr val="tx2"/>
              </a:buClr>
              <a:buFont typeface="Wingdings" panose="05000000000000000000" pitchFamily="2" charset="2"/>
              <a:buChar char="§"/>
            </a:pPr>
            <a:r>
              <a:rPr lang="en-US" sz="2000" dirty="0"/>
              <a:t>Nondegradation (new subcommittee to be formed)</a:t>
            </a:r>
          </a:p>
          <a:p>
            <a:pPr marL="0" indent="0">
              <a:buNone/>
            </a:pPr>
            <a:endParaRPr lang="en-US" dirty="0"/>
          </a:p>
          <a:p>
            <a:pPr marL="0" indent="0">
              <a:buNone/>
            </a:pPr>
            <a:endParaRPr lang="en-US" dirty="0"/>
          </a:p>
        </p:txBody>
      </p:sp>
      <p:sp>
        <p:nvSpPr>
          <p:cNvPr id="3" name="Title 2">
            <a:extLst>
              <a:ext uri="{FF2B5EF4-FFF2-40B4-BE49-F238E27FC236}">
                <a16:creationId xmlns:a16="http://schemas.microsoft.com/office/drawing/2014/main" id="{7005FFD0-046C-4A15-8EB7-532011301DD4}"/>
              </a:ext>
            </a:extLst>
          </p:cNvPr>
          <p:cNvSpPr>
            <a:spLocks noGrp="1"/>
          </p:cNvSpPr>
          <p:nvPr>
            <p:ph type="title"/>
          </p:nvPr>
        </p:nvSpPr>
        <p:spPr/>
        <p:txBody>
          <a:bodyPr>
            <a:normAutofit/>
          </a:bodyPr>
          <a:lstStyle/>
          <a:p>
            <a:r>
              <a:rPr lang="en-US" dirty="0"/>
              <a:t>DEQ Proposed Pathway</a:t>
            </a:r>
          </a:p>
        </p:txBody>
      </p:sp>
      <p:pic>
        <p:nvPicPr>
          <p:cNvPr id="5" name="Picture 6" descr="http://www.deq.mt.gov/FedSuperfund/04_DEQLogo_WhiteBG_Web.jpg">
            <a:extLst>
              <a:ext uri="{FF2B5EF4-FFF2-40B4-BE49-F238E27FC236}">
                <a16:creationId xmlns:a16="http://schemas.microsoft.com/office/drawing/2014/main" id="{BA013D79-94A1-4519-9DFF-466EAB56CDCD}"/>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1971" t="23505" r="7744" b="23611"/>
          <a:stretch/>
        </p:blipFill>
        <p:spPr bwMode="auto">
          <a:xfrm>
            <a:off x="7848600" y="6172200"/>
            <a:ext cx="1235075" cy="628650"/>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a:extLst>
              <a:ext uri="{FF2B5EF4-FFF2-40B4-BE49-F238E27FC236}">
                <a16:creationId xmlns:a16="http://schemas.microsoft.com/office/drawing/2014/main" id="{B71D18CD-49A4-4E7E-8BD2-E8C563989348}"/>
              </a:ext>
            </a:extLst>
          </p:cNvPr>
          <p:cNvSpPr>
            <a:spLocks noGrp="1"/>
          </p:cNvSpPr>
          <p:nvPr>
            <p:ph type="sldNum" sz="quarter" idx="12"/>
          </p:nvPr>
        </p:nvSpPr>
        <p:spPr/>
        <p:txBody>
          <a:bodyPr/>
          <a:lstStyle/>
          <a:p>
            <a:fld id="{13762562-2A85-467C-BBAC-616507325291}" type="slidenum">
              <a:rPr lang="en-US" smtClean="0"/>
              <a:t>6</a:t>
            </a:fld>
            <a:endParaRPr lang="en-US" dirty="0"/>
          </a:p>
        </p:txBody>
      </p:sp>
    </p:spTree>
    <p:extLst>
      <p:ext uri="{BB962C8B-B14F-4D97-AF65-F5344CB8AC3E}">
        <p14:creationId xmlns:p14="http://schemas.microsoft.com/office/powerpoint/2010/main" val="3140598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9E07C9C-E731-46E5-9A2C-698F843DB10B}"/>
              </a:ext>
            </a:extLst>
          </p:cNvPr>
          <p:cNvSpPr>
            <a:spLocks noGrp="1"/>
          </p:cNvSpPr>
          <p:nvPr>
            <p:ph idx="1"/>
          </p:nvPr>
        </p:nvSpPr>
        <p:spPr>
          <a:xfrm>
            <a:off x="655561" y="1905000"/>
            <a:ext cx="8008937" cy="4572888"/>
          </a:xfrm>
        </p:spPr>
        <p:txBody>
          <a:bodyPr>
            <a:normAutofit fontScale="70000" lnSpcReduction="20000"/>
          </a:bodyPr>
          <a:lstStyle/>
          <a:p>
            <a:pPr>
              <a:buClr>
                <a:schemeClr val="tx2"/>
              </a:buClr>
              <a:buFont typeface="Wingdings" panose="05000000000000000000" pitchFamily="2" charset="2"/>
              <a:buChar char="§"/>
            </a:pPr>
            <a:endParaRPr lang="en-US" dirty="0"/>
          </a:p>
          <a:p>
            <a:pPr>
              <a:buClr>
                <a:schemeClr val="tx2"/>
              </a:buClr>
              <a:buFont typeface="Wingdings" panose="05000000000000000000" pitchFamily="2" charset="2"/>
              <a:buChar char="§"/>
            </a:pPr>
            <a:r>
              <a:rPr lang="en-US" b="1" dirty="0"/>
              <a:t>Rearranged Rules to match their purpose</a:t>
            </a:r>
          </a:p>
          <a:p>
            <a:pPr lvl="1">
              <a:buClr>
                <a:schemeClr val="tx2"/>
              </a:buClr>
              <a:buFont typeface="Wingdings" panose="05000000000000000000" pitchFamily="2" charset="2"/>
              <a:buChar char="ü"/>
            </a:pPr>
            <a:r>
              <a:rPr lang="en-US" dirty="0"/>
              <a:t>17.36 Subchapter 1 Subdivision Application and Review</a:t>
            </a:r>
          </a:p>
          <a:p>
            <a:pPr lvl="1">
              <a:buClr>
                <a:schemeClr val="tx2"/>
              </a:buClr>
              <a:buFont typeface="Wingdings" panose="05000000000000000000" pitchFamily="2" charset="2"/>
              <a:buChar char="ü"/>
            </a:pPr>
            <a:r>
              <a:rPr lang="en-US" dirty="0"/>
              <a:t>17.36 Subchapter 3 Subdivision Requirements</a:t>
            </a:r>
          </a:p>
          <a:p>
            <a:pPr marL="301943" lvl="1" indent="0">
              <a:buClr>
                <a:schemeClr val="tx2"/>
              </a:buClr>
              <a:buNone/>
            </a:pPr>
            <a:endParaRPr lang="en-US" dirty="0"/>
          </a:p>
          <a:p>
            <a:pPr>
              <a:buClr>
                <a:schemeClr val="tx2"/>
              </a:buClr>
              <a:buFont typeface="Wingdings" panose="05000000000000000000" pitchFamily="2" charset="2"/>
              <a:buChar char="§"/>
            </a:pPr>
            <a:r>
              <a:rPr lang="en-US" b="1" dirty="0"/>
              <a:t>Moved design standards from rules to circular </a:t>
            </a:r>
          </a:p>
          <a:p>
            <a:pPr lvl="1">
              <a:buClr>
                <a:schemeClr val="tx2"/>
              </a:buClr>
              <a:buFont typeface="Wingdings" panose="05000000000000000000" pitchFamily="2" charset="2"/>
              <a:buChar char="ü"/>
            </a:pPr>
            <a:r>
              <a:rPr lang="en-US" dirty="0"/>
              <a:t>Individual and Shared Water Systems were moved from 17.36 Subchapter 3 to the new Circular DEQ 20</a:t>
            </a:r>
          </a:p>
          <a:p>
            <a:pPr marL="0" indent="0">
              <a:buClr>
                <a:schemeClr val="tx2"/>
              </a:buClr>
              <a:buNone/>
            </a:pPr>
            <a:endParaRPr lang="en-US" b="1" dirty="0"/>
          </a:p>
          <a:p>
            <a:pPr>
              <a:buClr>
                <a:schemeClr val="tx2"/>
              </a:buClr>
              <a:buFont typeface="Wingdings" panose="05000000000000000000" pitchFamily="2" charset="2"/>
              <a:buChar char="§"/>
            </a:pPr>
            <a:r>
              <a:rPr lang="en-US" b="1" dirty="0"/>
              <a:t>Updated rules/circulars to minimize number of deviations / waivers that are always or never approved</a:t>
            </a:r>
          </a:p>
          <a:p>
            <a:pPr lvl="1">
              <a:buClr>
                <a:schemeClr val="tx2"/>
              </a:buClr>
              <a:buFont typeface="Wingdings" panose="05000000000000000000" pitchFamily="2" charset="2"/>
              <a:buChar char="ü"/>
            </a:pPr>
            <a:r>
              <a:rPr lang="en-US" dirty="0"/>
              <a:t>Grouting requirements were changed to match the standards required at the time of well construction</a:t>
            </a:r>
          </a:p>
          <a:p>
            <a:pPr marL="0" indent="0">
              <a:buClr>
                <a:schemeClr val="tx2"/>
              </a:buClr>
              <a:buNone/>
            </a:pPr>
            <a:endParaRPr lang="en-US" b="1" dirty="0"/>
          </a:p>
          <a:p>
            <a:pPr>
              <a:buClr>
                <a:schemeClr val="tx2"/>
              </a:buClr>
              <a:buFont typeface="Wingdings" panose="05000000000000000000" pitchFamily="2" charset="2"/>
              <a:buChar char="§"/>
            </a:pPr>
            <a:r>
              <a:rPr lang="en-US" b="1" dirty="0"/>
              <a:t>Adopted rules to implement SB-44 (2021 Legislative Session)</a:t>
            </a:r>
          </a:p>
          <a:p>
            <a:pPr lvl="1">
              <a:buClr>
                <a:schemeClr val="tx2"/>
              </a:buClr>
              <a:buFont typeface="Wingdings" panose="05000000000000000000" pitchFamily="2" charset="2"/>
              <a:buChar char="ü"/>
            </a:pPr>
            <a:r>
              <a:rPr lang="en-US" dirty="0"/>
              <a:t>Stormwater Review is not required for Lots 5 acres in size or larger with less than 5% impervious surface</a:t>
            </a:r>
          </a:p>
          <a:p>
            <a:pPr lvl="1">
              <a:buClr>
                <a:schemeClr val="tx2"/>
              </a:buClr>
              <a:buFont typeface="Wingdings" panose="05000000000000000000" pitchFamily="2" charset="2"/>
              <a:buChar char="ü"/>
            </a:pPr>
            <a:r>
              <a:rPr lang="en-US" dirty="0"/>
              <a:t>Implemented proposed well isolation zone and  proposed mixing zone easement requirements </a:t>
            </a:r>
          </a:p>
          <a:p>
            <a:pPr marL="0" indent="0">
              <a:buClr>
                <a:schemeClr val="tx2"/>
              </a:buClr>
              <a:buNone/>
            </a:pPr>
            <a:endParaRPr lang="en-US" b="1" dirty="0"/>
          </a:p>
        </p:txBody>
      </p:sp>
      <p:sp>
        <p:nvSpPr>
          <p:cNvPr id="3" name="Title 2">
            <a:extLst>
              <a:ext uri="{FF2B5EF4-FFF2-40B4-BE49-F238E27FC236}">
                <a16:creationId xmlns:a16="http://schemas.microsoft.com/office/drawing/2014/main" id="{7005FFD0-046C-4A15-8EB7-532011301DD4}"/>
              </a:ext>
            </a:extLst>
          </p:cNvPr>
          <p:cNvSpPr>
            <a:spLocks noGrp="1"/>
          </p:cNvSpPr>
          <p:nvPr>
            <p:ph type="title"/>
          </p:nvPr>
        </p:nvSpPr>
        <p:spPr>
          <a:xfrm>
            <a:off x="463801" y="380111"/>
            <a:ext cx="8229600" cy="1252728"/>
          </a:xfrm>
        </p:spPr>
        <p:txBody>
          <a:bodyPr>
            <a:normAutofit fontScale="90000"/>
          </a:bodyPr>
          <a:lstStyle/>
          <a:p>
            <a:r>
              <a:rPr lang="en-US" dirty="0"/>
              <a:t>Quick Overview of Phase 1 Changes</a:t>
            </a:r>
          </a:p>
        </p:txBody>
      </p:sp>
      <p:pic>
        <p:nvPicPr>
          <p:cNvPr id="5" name="Picture 6" descr="http://www.deq.mt.gov/FedSuperfund/04_DEQLogo_WhiteBG_Web.jpg">
            <a:extLst>
              <a:ext uri="{FF2B5EF4-FFF2-40B4-BE49-F238E27FC236}">
                <a16:creationId xmlns:a16="http://schemas.microsoft.com/office/drawing/2014/main" id="{BA013D79-94A1-4519-9DFF-466EAB56CDCD}"/>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1971" t="23505" r="7744" b="23611"/>
          <a:stretch/>
        </p:blipFill>
        <p:spPr bwMode="auto">
          <a:xfrm>
            <a:off x="7848600" y="6172200"/>
            <a:ext cx="1235075" cy="628650"/>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a:extLst>
              <a:ext uri="{FF2B5EF4-FFF2-40B4-BE49-F238E27FC236}">
                <a16:creationId xmlns:a16="http://schemas.microsoft.com/office/drawing/2014/main" id="{B71D18CD-49A4-4E7E-8BD2-E8C563989348}"/>
              </a:ext>
            </a:extLst>
          </p:cNvPr>
          <p:cNvSpPr>
            <a:spLocks noGrp="1"/>
          </p:cNvSpPr>
          <p:nvPr>
            <p:ph type="sldNum" sz="quarter" idx="12"/>
          </p:nvPr>
        </p:nvSpPr>
        <p:spPr/>
        <p:txBody>
          <a:bodyPr/>
          <a:lstStyle/>
          <a:p>
            <a:fld id="{13762562-2A85-467C-BBAC-616507325291}" type="slidenum">
              <a:rPr lang="en-US" smtClean="0"/>
              <a:t>7</a:t>
            </a:fld>
            <a:endParaRPr lang="en-US" dirty="0"/>
          </a:p>
        </p:txBody>
      </p:sp>
    </p:spTree>
    <p:extLst>
      <p:ext uri="{BB962C8B-B14F-4D97-AF65-F5344CB8AC3E}">
        <p14:creationId xmlns:p14="http://schemas.microsoft.com/office/powerpoint/2010/main" val="598577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1945" y="2306018"/>
            <a:ext cx="8198069" cy="4587859"/>
          </a:xfrm>
          <a:prstGeom prst="rect">
            <a:avLst/>
          </a:prstGeom>
        </p:spPr>
        <p:txBody>
          <a:bodyPr wrap="square">
            <a:spAutoFit/>
          </a:bodyPr>
          <a:lstStyle/>
          <a:p>
            <a:pPr marL="285750" indent="-285750">
              <a:buClr>
                <a:schemeClr val="tx2"/>
              </a:buClr>
              <a:buFont typeface="Wingdings" panose="05000000000000000000" pitchFamily="2" charset="2"/>
              <a:buChar char="§"/>
            </a:pPr>
            <a:r>
              <a:rPr lang="en-US" sz="1600" b="1" dirty="0">
                <a:solidFill>
                  <a:schemeClr val="tx2"/>
                </a:solidFill>
              </a:rPr>
              <a:t>Clarified the 48” Separation to limiting layer for Elevated </a:t>
            </a:r>
            <a:r>
              <a:rPr lang="en-US" sz="1600" b="1" dirty="0" err="1">
                <a:solidFill>
                  <a:schemeClr val="tx2"/>
                </a:solidFill>
              </a:rPr>
              <a:t>Sandmounds</a:t>
            </a:r>
            <a:endParaRPr lang="en-US" sz="1600" b="1" dirty="0">
              <a:solidFill>
                <a:schemeClr val="tx2"/>
              </a:solidFill>
            </a:endParaRPr>
          </a:p>
          <a:p>
            <a:pPr lvl="1">
              <a:buClr>
                <a:schemeClr val="tx2"/>
              </a:buClr>
              <a:buFont typeface="Wingdings" panose="05000000000000000000" pitchFamily="2" charset="2"/>
              <a:buChar char="ü"/>
            </a:pPr>
            <a:r>
              <a:rPr lang="en-US" sz="1600" dirty="0">
                <a:solidFill>
                  <a:schemeClr val="tx2"/>
                </a:solidFill>
              </a:rPr>
              <a:t>17.36.320 (4)(b) for elevated sand mounds constructed in accordance with Department Circular DEQ 4, the depth of the key may be included as part of the separation distance between the infiltrative surface and a limiting layer. </a:t>
            </a:r>
          </a:p>
          <a:p>
            <a:pPr marL="457200" indent="-457200">
              <a:lnSpc>
                <a:spcPct val="107000"/>
              </a:lnSpc>
              <a:buFont typeface="Wingdings" panose="05000000000000000000" pitchFamily="2" charset="2"/>
              <a:buChar char="§"/>
            </a:pPr>
            <a:endParaRPr lang="en-US" dirty="0">
              <a:solidFill>
                <a:schemeClr val="tx2"/>
              </a:solidFill>
            </a:endParaRPr>
          </a:p>
          <a:p>
            <a:pPr marL="457200" indent="-457200">
              <a:lnSpc>
                <a:spcPct val="107000"/>
              </a:lnSpc>
              <a:buFont typeface="Wingdings" panose="05000000000000000000" pitchFamily="2" charset="2"/>
              <a:buChar char="§"/>
            </a:pPr>
            <a:r>
              <a:rPr lang="en-US" sz="1600" b="1" dirty="0">
                <a:solidFill>
                  <a:schemeClr val="tx2"/>
                </a:solidFill>
              </a:rPr>
              <a:t>Revised the procedures for the Review of Previously Approved Facilities</a:t>
            </a:r>
          </a:p>
          <a:p>
            <a:pPr marL="742950" lvl="1" indent="-285750">
              <a:lnSpc>
                <a:spcPct val="107000"/>
              </a:lnSpc>
              <a:buFont typeface="Wingdings" panose="05000000000000000000" pitchFamily="2" charset="2"/>
              <a:buChar char="ü"/>
            </a:pPr>
            <a:r>
              <a:rPr lang="en-US" sz="1600" dirty="0">
                <a:solidFill>
                  <a:schemeClr val="tx2"/>
                </a:solidFill>
                <a:effectLst/>
                <a:latin typeface="Candara" panose="020E0502030303020204" pitchFamily="34" charset="0"/>
                <a:ea typeface="Calibri" panose="020F0502020204030204" pitchFamily="34" charset="0"/>
                <a:cs typeface="Times New Roman" panose="02020603050405020304" pitchFamily="18" charset="0"/>
              </a:rPr>
              <a:t>Expanded the current rule to previously approved facilities for applications that are not rewrites (subsequent divisions, BLA, </a:t>
            </a:r>
            <a:r>
              <a:rPr lang="en-US" sz="1600" dirty="0" err="1">
                <a:solidFill>
                  <a:schemeClr val="tx2"/>
                </a:solidFill>
                <a:effectLst/>
                <a:latin typeface="Candara" panose="020E0502030303020204" pitchFamily="34" charset="0"/>
                <a:ea typeface="Calibri" panose="020F0502020204030204" pitchFamily="34" charset="0"/>
                <a:cs typeface="Times New Roman" panose="02020603050405020304" pitchFamily="18" charset="0"/>
              </a:rPr>
              <a:t>etc</a:t>
            </a:r>
            <a:r>
              <a:rPr lang="en-US" sz="1600" dirty="0">
                <a:solidFill>
                  <a:schemeClr val="tx2"/>
                </a:solidFill>
                <a:effectLst/>
                <a:latin typeface="Candara" panose="020E0502030303020204" pitchFamily="34" charset="0"/>
                <a:ea typeface="Calibri" panose="020F0502020204030204" pitchFamily="34" charset="0"/>
                <a:cs typeface="Times New Roman" panose="02020603050405020304" pitchFamily="18" charset="0"/>
              </a:rPr>
              <a:t>)</a:t>
            </a:r>
          </a:p>
          <a:p>
            <a:pPr marL="742950" lvl="1" indent="-285750">
              <a:lnSpc>
                <a:spcPct val="107000"/>
              </a:lnSpc>
              <a:buFont typeface="Wingdings" panose="05000000000000000000" pitchFamily="2" charset="2"/>
              <a:buChar char="ü"/>
            </a:pPr>
            <a:r>
              <a:rPr lang="en-US" sz="1600" dirty="0">
                <a:solidFill>
                  <a:schemeClr val="tx2"/>
                </a:solidFill>
                <a:effectLst/>
                <a:latin typeface="Candara" panose="020E0502030303020204" pitchFamily="34" charset="0"/>
                <a:ea typeface="Calibri" panose="020F0502020204030204" pitchFamily="34" charset="0"/>
                <a:cs typeface="Times New Roman" panose="02020603050405020304" pitchFamily="18" charset="0"/>
              </a:rPr>
              <a:t>Re-worked the rule to better define when and how a COSA rewrite is processed and when and how a revised lot layout is processed.</a:t>
            </a:r>
          </a:p>
          <a:p>
            <a:pPr lvl="1">
              <a:lnSpc>
                <a:spcPct val="107000"/>
              </a:lnSpc>
            </a:pPr>
            <a:endParaRPr lang="en-US" sz="1600" dirty="0">
              <a:solidFill>
                <a:schemeClr val="tx2"/>
              </a:solidFill>
              <a:effectLst/>
              <a:latin typeface="Candara" panose="020E0502030303020204" pitchFamily="34" charset="0"/>
              <a:ea typeface="Calibri" panose="020F0502020204030204" pitchFamily="34" charset="0"/>
              <a:cs typeface="Times New Roman" panose="02020603050405020304" pitchFamily="18" charset="0"/>
            </a:endParaRPr>
          </a:p>
          <a:p>
            <a:pPr marL="285750" indent="-285750">
              <a:lnSpc>
                <a:spcPct val="107000"/>
              </a:lnSpc>
              <a:buFont typeface="Wingdings" panose="05000000000000000000" pitchFamily="2" charset="2"/>
              <a:buChar char="§"/>
            </a:pPr>
            <a:r>
              <a:rPr lang="en-US" sz="1600" b="1" dirty="0">
                <a:solidFill>
                  <a:schemeClr val="tx2"/>
                </a:solidFill>
                <a:latin typeface="Candara" panose="020E0502030303020204" pitchFamily="34" charset="0"/>
                <a:ea typeface="Calibri" panose="020F0502020204030204" pitchFamily="34" charset="0"/>
                <a:cs typeface="Times New Roman" panose="02020603050405020304" pitchFamily="18" charset="0"/>
              </a:rPr>
              <a:t>Revised DEQ 3 Standards for Small Water Systems</a:t>
            </a:r>
          </a:p>
          <a:p>
            <a:pPr marL="742950" lvl="1" indent="-285750">
              <a:lnSpc>
                <a:spcPct val="107000"/>
              </a:lnSpc>
              <a:buFont typeface="Wingdings" panose="05000000000000000000" pitchFamily="2" charset="2"/>
              <a:buChar char="ü"/>
            </a:pPr>
            <a:r>
              <a:rPr lang="en-US" sz="1600" dirty="0">
                <a:solidFill>
                  <a:schemeClr val="tx2"/>
                </a:solidFill>
              </a:rPr>
              <a:t>Provides design criteria for public non-community water systems as multi-user water systems have been moved to DEQ-20. </a:t>
            </a:r>
          </a:p>
          <a:p>
            <a:pPr lvl="1">
              <a:lnSpc>
                <a:spcPct val="107000"/>
              </a:lnSpc>
            </a:pPr>
            <a:endParaRPr lang="en-US" sz="1600" dirty="0">
              <a:solidFill>
                <a:schemeClr val="tx2"/>
              </a:solidFill>
              <a:latin typeface="Candara" panose="020E0502030303020204" pitchFamily="34" charset="0"/>
              <a:ea typeface="Calibri" panose="020F0502020204030204" pitchFamily="34" charset="0"/>
              <a:cs typeface="Times New Roman" panose="02020603050405020304" pitchFamily="18" charset="0"/>
            </a:endParaRPr>
          </a:p>
          <a:p>
            <a:pPr marL="285750" indent="-285750">
              <a:lnSpc>
                <a:spcPct val="107000"/>
              </a:lnSpc>
              <a:buFont typeface="Wingdings" panose="05000000000000000000" pitchFamily="2" charset="2"/>
              <a:buChar char="§"/>
            </a:pPr>
            <a:endParaRPr lang="en-US" sz="1600" b="1" dirty="0">
              <a:solidFill>
                <a:schemeClr val="tx2"/>
              </a:solidFill>
              <a:effectLst/>
              <a:latin typeface="Candara" panose="020E0502030303020204" pitchFamily="34" charset="0"/>
              <a:ea typeface="Calibri" panose="020F0502020204030204" pitchFamily="34" charset="0"/>
              <a:cs typeface="Times New Roman" panose="02020603050405020304" pitchFamily="18" charset="0"/>
            </a:endParaRPr>
          </a:p>
          <a:p>
            <a:pPr lvl="1">
              <a:lnSpc>
                <a:spcPct val="107000"/>
              </a:lnSpc>
            </a:pPr>
            <a:endParaRPr lang="en-US" dirty="0">
              <a:solidFill>
                <a:schemeClr val="tx2"/>
              </a:solidFill>
              <a:effectLst/>
              <a:latin typeface="Candara" panose="020E0502030303020204" pitchFamily="34" charset="0"/>
              <a:ea typeface="Calibri" panose="020F0502020204030204" pitchFamily="34"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ED5285D8-FEB1-45A2-B757-E28AB8E510C8}"/>
              </a:ext>
            </a:extLst>
          </p:cNvPr>
          <p:cNvSpPr>
            <a:spLocks noGrp="1"/>
          </p:cNvSpPr>
          <p:nvPr>
            <p:ph type="sldNum" sz="quarter" idx="12"/>
          </p:nvPr>
        </p:nvSpPr>
        <p:spPr/>
        <p:txBody>
          <a:bodyPr/>
          <a:lstStyle/>
          <a:p>
            <a:fld id="{13762562-2A85-467C-BBAC-616507325291}" type="slidenum">
              <a:rPr lang="en-US" smtClean="0"/>
              <a:t>8</a:t>
            </a:fld>
            <a:endParaRPr lang="en-US" dirty="0"/>
          </a:p>
        </p:txBody>
      </p:sp>
      <p:pic>
        <p:nvPicPr>
          <p:cNvPr id="4" name="Picture 6" descr="http://www.deq.mt.gov/FedSuperfund/04_DEQLogo_WhiteBG_Web.jpg">
            <a:extLst>
              <a:ext uri="{FF2B5EF4-FFF2-40B4-BE49-F238E27FC236}">
                <a16:creationId xmlns:a16="http://schemas.microsoft.com/office/drawing/2014/main" id="{7070399E-89F2-3734-DF06-6C684C29202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1971" t="23505" r="7744" b="23611"/>
          <a:stretch/>
        </p:blipFill>
        <p:spPr bwMode="auto">
          <a:xfrm>
            <a:off x="7848600" y="6172200"/>
            <a:ext cx="1235075" cy="628650"/>
          </a:xfrm>
          <a:prstGeom prst="rect">
            <a:avLst/>
          </a:prstGeom>
          <a:noFill/>
          <a:extLst>
            <a:ext uri="{909E8E84-426E-40DD-AFC4-6F175D3DCCD1}">
              <a14:hiddenFill xmlns:a14="http://schemas.microsoft.com/office/drawing/2010/main">
                <a:solidFill>
                  <a:srgbClr val="FFFFFF"/>
                </a:solidFill>
              </a14:hiddenFill>
            </a:ext>
          </a:extLst>
        </p:spPr>
      </p:pic>
      <p:sp>
        <p:nvSpPr>
          <p:cNvPr id="10" name="Title 2">
            <a:extLst>
              <a:ext uri="{FF2B5EF4-FFF2-40B4-BE49-F238E27FC236}">
                <a16:creationId xmlns:a16="http://schemas.microsoft.com/office/drawing/2014/main" id="{F5EB682B-E98D-B8B7-FCA6-B85E8DD8BB10}"/>
              </a:ext>
            </a:extLst>
          </p:cNvPr>
          <p:cNvSpPr>
            <a:spLocks noGrp="1"/>
          </p:cNvSpPr>
          <p:nvPr>
            <p:ph type="title"/>
          </p:nvPr>
        </p:nvSpPr>
        <p:spPr>
          <a:xfrm>
            <a:off x="457200" y="242712"/>
            <a:ext cx="8229600" cy="1252537"/>
          </a:xfrm>
        </p:spPr>
        <p:txBody>
          <a:bodyPr>
            <a:normAutofit fontScale="90000"/>
          </a:bodyPr>
          <a:lstStyle/>
          <a:p>
            <a:r>
              <a:rPr lang="en-US" dirty="0"/>
              <a:t>Quick Overview of Phase 1 Changes</a:t>
            </a:r>
            <a:br>
              <a:rPr lang="en-US" dirty="0"/>
            </a:br>
            <a:r>
              <a:rPr lang="en-US" sz="3100" dirty="0"/>
              <a:t>continued</a:t>
            </a:r>
            <a:endParaRPr lang="en-US" dirty="0"/>
          </a:p>
        </p:txBody>
      </p:sp>
    </p:spTree>
    <p:extLst>
      <p:ext uri="{BB962C8B-B14F-4D97-AF65-F5344CB8AC3E}">
        <p14:creationId xmlns:p14="http://schemas.microsoft.com/office/powerpoint/2010/main" val="4131560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524000"/>
          </a:xfrm>
        </p:spPr>
        <p:txBody>
          <a:bodyPr>
            <a:normAutofit fontScale="90000"/>
          </a:bodyPr>
          <a:lstStyle/>
          <a:p>
            <a:r>
              <a:rPr lang="en-US" dirty="0"/>
              <a:t>Quick Overview of Phase 1 Changes</a:t>
            </a:r>
            <a:br>
              <a:rPr lang="en-US" dirty="0"/>
            </a:br>
            <a:r>
              <a:rPr lang="en-US" sz="3100" dirty="0"/>
              <a:t>continued</a:t>
            </a:r>
            <a:endParaRPr lang="en-US" dirty="0">
              <a:solidFill>
                <a:schemeClr val="tx1"/>
              </a:solidFill>
            </a:endParaRPr>
          </a:p>
        </p:txBody>
      </p:sp>
      <p:sp>
        <p:nvSpPr>
          <p:cNvPr id="5" name="TextBox 4">
            <a:extLst>
              <a:ext uri="{FF2B5EF4-FFF2-40B4-BE49-F238E27FC236}">
                <a16:creationId xmlns:a16="http://schemas.microsoft.com/office/drawing/2014/main" id="{9B6CEC2D-7DB7-4D04-9F42-17C5FD2F8FD9}"/>
              </a:ext>
            </a:extLst>
          </p:cNvPr>
          <p:cNvSpPr txBox="1"/>
          <p:nvPr/>
        </p:nvSpPr>
        <p:spPr>
          <a:xfrm>
            <a:off x="609600" y="2057400"/>
            <a:ext cx="8077200" cy="4115742"/>
          </a:xfrm>
          <a:prstGeom prst="rect">
            <a:avLst/>
          </a:prstGeom>
          <a:noFill/>
        </p:spPr>
        <p:txBody>
          <a:bodyPr wrap="square">
            <a:spAutoFit/>
          </a:bodyPr>
          <a:lstStyle/>
          <a:p>
            <a:endParaRPr lang="en-US" sz="2400" b="1" dirty="0">
              <a:solidFill>
                <a:schemeClr val="tx2"/>
              </a:solidFill>
            </a:endParaRPr>
          </a:p>
          <a:p>
            <a:pPr marL="342900" indent="-342900">
              <a:buFont typeface="Wingdings" panose="05000000000000000000" pitchFamily="2" charset="2"/>
              <a:buChar char="§"/>
            </a:pPr>
            <a:r>
              <a:rPr lang="en-US" sz="1600" b="1" dirty="0">
                <a:solidFill>
                  <a:schemeClr val="tx2"/>
                </a:solidFill>
              </a:rPr>
              <a:t>Adoption of DEQ – 20, Montana Standards for Non-Public Water Systems</a:t>
            </a:r>
          </a:p>
          <a:p>
            <a:pPr marL="742950" lvl="1" indent="-285750">
              <a:lnSpc>
                <a:spcPct val="107000"/>
              </a:lnSpc>
              <a:buFont typeface="Wingdings" panose="05000000000000000000" pitchFamily="2" charset="2"/>
              <a:buChar char="ü"/>
            </a:pPr>
            <a:r>
              <a:rPr lang="en-US" sz="1600" dirty="0">
                <a:solidFill>
                  <a:schemeClr val="tx2"/>
                </a:solidFill>
              </a:rPr>
              <a:t>Circular DEQ-20 covers minimum design standards for non-public water systems currently in ARM 17.36 and Circular DEQ-3 (multiple-user systems), DEQ-11 (individual /shared springs), DEQ-17 (individual/shared cisterns).</a:t>
            </a:r>
          </a:p>
          <a:p>
            <a:pPr marL="1257300" lvl="2" indent="-342900">
              <a:lnSpc>
                <a:spcPct val="107000"/>
              </a:lnSpc>
              <a:buFont typeface="Wingdings" panose="05000000000000000000" pitchFamily="2" charset="2"/>
              <a:buChar char="§"/>
            </a:pPr>
            <a:r>
              <a:rPr lang="en-US" sz="1600" dirty="0">
                <a:solidFill>
                  <a:schemeClr val="tx2"/>
                </a:solidFill>
              </a:rPr>
              <a:t>Treatment design for non-public systems</a:t>
            </a:r>
          </a:p>
          <a:p>
            <a:pPr marL="1257300" lvl="2" indent="-342900">
              <a:lnSpc>
                <a:spcPct val="107000"/>
              </a:lnSpc>
              <a:buFont typeface="Wingdings" panose="05000000000000000000" pitchFamily="2" charset="2"/>
              <a:buChar char="§"/>
            </a:pPr>
            <a:r>
              <a:rPr lang="en-US" sz="1600" dirty="0">
                <a:solidFill>
                  <a:schemeClr val="tx2"/>
                </a:solidFill>
              </a:rPr>
              <a:t>Springs (individual and shared only, no multiple-user springs)</a:t>
            </a:r>
          </a:p>
          <a:p>
            <a:pPr marL="1257300" lvl="2" indent="-342900">
              <a:lnSpc>
                <a:spcPct val="107000"/>
              </a:lnSpc>
              <a:buFont typeface="Wingdings" panose="05000000000000000000" pitchFamily="2" charset="2"/>
              <a:buChar char="§"/>
            </a:pPr>
            <a:r>
              <a:rPr lang="en-US" sz="1600" dirty="0">
                <a:solidFill>
                  <a:schemeClr val="tx2"/>
                </a:solidFill>
              </a:rPr>
              <a:t>Cisterns (individual and shared only), multiple-user located in DEQ-1</a:t>
            </a:r>
          </a:p>
          <a:p>
            <a:pPr marL="1257300" lvl="2" indent="-342900">
              <a:lnSpc>
                <a:spcPct val="107000"/>
              </a:lnSpc>
              <a:buFont typeface="Wingdings" panose="05000000000000000000" pitchFamily="2" charset="2"/>
              <a:buChar char="§"/>
            </a:pPr>
            <a:r>
              <a:rPr lang="en-US" sz="1600" dirty="0">
                <a:solidFill>
                  <a:schemeClr val="tx2"/>
                </a:solidFill>
              </a:rPr>
              <a:t>Low flow wells w/storage - allowed without waiver with supporting information</a:t>
            </a:r>
          </a:p>
          <a:p>
            <a:pPr marL="342900" indent="-342900">
              <a:lnSpc>
                <a:spcPct val="107000"/>
              </a:lnSpc>
              <a:buFont typeface="Wingdings" panose="05000000000000000000" pitchFamily="2" charset="2"/>
              <a:buChar char="§"/>
            </a:pPr>
            <a:r>
              <a:rPr lang="en-US" sz="1600" b="1" dirty="0">
                <a:solidFill>
                  <a:schemeClr val="tx2"/>
                </a:solidFill>
              </a:rPr>
              <a:t>Minor Change to DEQ-4 MONTANA STANDARDS FOR SUBSURFACE WASTEWATER TREATMENT SYSTEMS</a:t>
            </a:r>
          </a:p>
          <a:p>
            <a:pPr marL="800100" lvl="1" indent="-342900">
              <a:lnSpc>
                <a:spcPct val="107000"/>
              </a:lnSpc>
              <a:buFont typeface="Wingdings" panose="05000000000000000000" pitchFamily="2" charset="2"/>
              <a:buChar char="ü"/>
            </a:pPr>
            <a:r>
              <a:rPr lang="en-US" sz="1600" dirty="0">
                <a:solidFill>
                  <a:schemeClr val="tx2"/>
                </a:solidFill>
              </a:rPr>
              <a:t>System Designs, Plans and Specifications are no longer required for individual or shared systems</a:t>
            </a:r>
          </a:p>
          <a:p>
            <a:pPr marL="342900" indent="-342900">
              <a:buFont typeface="Wingdings" panose="05000000000000000000" pitchFamily="2" charset="2"/>
              <a:buChar char="§"/>
            </a:pPr>
            <a:endParaRPr lang="en-US" sz="1600" b="1" dirty="0">
              <a:solidFill>
                <a:schemeClr val="tx2"/>
              </a:solidFill>
            </a:endParaRPr>
          </a:p>
        </p:txBody>
      </p:sp>
      <p:sp>
        <p:nvSpPr>
          <p:cNvPr id="4" name="Slide Number Placeholder 3">
            <a:extLst>
              <a:ext uri="{FF2B5EF4-FFF2-40B4-BE49-F238E27FC236}">
                <a16:creationId xmlns:a16="http://schemas.microsoft.com/office/drawing/2014/main" id="{544B1AF1-6BFC-4A28-8ED6-4670ECF3A0DD}"/>
              </a:ext>
            </a:extLst>
          </p:cNvPr>
          <p:cNvSpPr>
            <a:spLocks noGrp="1"/>
          </p:cNvSpPr>
          <p:nvPr>
            <p:ph type="sldNum" sz="quarter" idx="12"/>
          </p:nvPr>
        </p:nvSpPr>
        <p:spPr/>
        <p:txBody>
          <a:bodyPr/>
          <a:lstStyle/>
          <a:p>
            <a:fld id="{13762562-2A85-467C-BBAC-616507325291}" type="slidenum">
              <a:rPr lang="en-US" smtClean="0"/>
              <a:t>9</a:t>
            </a:fld>
            <a:endParaRPr lang="en-US" dirty="0"/>
          </a:p>
        </p:txBody>
      </p:sp>
      <p:pic>
        <p:nvPicPr>
          <p:cNvPr id="3" name="Picture 6" descr="http://www.deq.mt.gov/FedSuperfund/04_DEQLogo_WhiteBG_Web.jpg">
            <a:extLst>
              <a:ext uri="{FF2B5EF4-FFF2-40B4-BE49-F238E27FC236}">
                <a16:creationId xmlns:a16="http://schemas.microsoft.com/office/drawing/2014/main" id="{81B8FC8F-1153-64DB-3F7A-818749525E9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1971" t="23505" r="7744" b="23611"/>
          <a:stretch/>
        </p:blipFill>
        <p:spPr bwMode="auto">
          <a:xfrm>
            <a:off x="7848600" y="6172200"/>
            <a:ext cx="1235075" cy="628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70641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hley &amp; DeeDee 062816 to Present">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Ashley &amp; DeeDee 062816 to Present</Template>
  <TotalTime>29598</TotalTime>
  <Words>989</Words>
  <Application>Microsoft Office PowerPoint</Application>
  <PresentationFormat>On-screen Show (4:3)</PresentationFormat>
  <Paragraphs>288</Paragraphs>
  <Slides>12</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Candara</vt:lpstr>
      <vt:lpstr>Corbel</vt:lpstr>
      <vt:lpstr>Symbol</vt:lpstr>
      <vt:lpstr>Times New Roman</vt:lpstr>
      <vt:lpstr>Wingdings</vt:lpstr>
      <vt:lpstr>Ashley &amp; DeeDee 062816 to Present</vt:lpstr>
      <vt:lpstr> COMPREHENSIVE RULE CHANGES </vt:lpstr>
      <vt:lpstr>COMPREHENSIVE RULE CHANGES</vt:lpstr>
      <vt:lpstr>Statutory Authority</vt:lpstr>
      <vt:lpstr>ARM 17.36.101 et seq. SUBDIVISIONS/ON-SITE SUBSURFACE WASTEWATER TREATMENT</vt:lpstr>
      <vt:lpstr>DEQ CIRCULARS (Prior to April 15, 2023)</vt:lpstr>
      <vt:lpstr>DEQ Proposed Pathway</vt:lpstr>
      <vt:lpstr>Quick Overview of Phase 1 Changes</vt:lpstr>
      <vt:lpstr>Quick Overview of Phase 1 Changes continued</vt:lpstr>
      <vt:lpstr>Quick Overview of Phase 1 Changes continued</vt:lpstr>
      <vt:lpstr>Phase 2 - Proposed Changes  </vt:lpstr>
      <vt:lpstr> Phase 2 - Proposed Changes  </vt:lpstr>
      <vt:lpstr>Questions? Shawn.Rowland@mt.gov, 406-444-6727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Stormwater:  A Primer</dc:title>
  <dc:creator>Fischer, Deanne</dc:creator>
  <cp:lastModifiedBy>Rowland, Shawn</cp:lastModifiedBy>
  <cp:revision>456</cp:revision>
  <cp:lastPrinted>2021-10-11T19:07:59Z</cp:lastPrinted>
  <dcterms:created xsi:type="dcterms:W3CDTF">2016-06-29T03:46:06Z</dcterms:created>
  <dcterms:modified xsi:type="dcterms:W3CDTF">2023-05-19T14:37:09Z</dcterms:modified>
</cp:coreProperties>
</file>