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14"/>
  </p:notesMasterIdLst>
  <p:handoutMasterIdLst>
    <p:handoutMasterId r:id="rId15"/>
  </p:handoutMasterIdLst>
  <p:sldIdLst>
    <p:sldId id="256" r:id="rId2"/>
    <p:sldId id="326" r:id="rId3"/>
    <p:sldId id="574" r:id="rId4"/>
    <p:sldId id="575" r:id="rId5"/>
    <p:sldId id="577" r:id="rId6"/>
    <p:sldId id="538" r:id="rId7"/>
    <p:sldId id="534" r:id="rId8"/>
    <p:sldId id="488" r:id="rId9"/>
    <p:sldId id="504" r:id="rId10"/>
    <p:sldId id="578" r:id="rId11"/>
    <p:sldId id="520" r:id="rId12"/>
    <p:sldId id="391" r:id="rId13"/>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A3519C5-80DB-40A3-D9A8-8332B93CA57F}" name="Pugh, Angela" initials="PA" userId="S::CBA295@mt.gov::dafc60d7-8654-4341-b008-276632f71bd3"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Pugh, Angela" initials="PA" lastIdx="5" clrIdx="0">
    <p:extLst>
      <p:ext uri="{19B8F6BF-5375-455C-9EA6-DF929625EA0E}">
        <p15:presenceInfo xmlns:p15="http://schemas.microsoft.com/office/powerpoint/2012/main" userId="S::CBA295@mt.gov::dafc60d7-8654-4341-b008-276632f71bd3" providerId="AD"/>
      </p:ext>
    </p:extLst>
  </p:cmAuthor>
  <p:cmAuthor id="2" name="GARY and DEANNE FISCHER" initials="GaDF" lastIdx="1" clrIdx="1">
    <p:extLst>
      <p:ext uri="{19B8F6BF-5375-455C-9EA6-DF929625EA0E}">
        <p15:presenceInfo xmlns:p15="http://schemas.microsoft.com/office/powerpoint/2012/main" userId="29665d3756c44466"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651B467-DDCF-4A14-9CAF-76BAA62AC0AB}" v="6" dt="2023-05-19T14:34:49.56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623" autoAdjust="0"/>
    <p:restoredTop sz="80259" autoAdjust="0"/>
  </p:normalViewPr>
  <p:slideViewPr>
    <p:cSldViewPr>
      <p:cViewPr>
        <p:scale>
          <a:sx n="110" d="100"/>
          <a:sy n="110" d="100"/>
        </p:scale>
        <p:origin x="1242" y="-432"/>
      </p:cViewPr>
      <p:guideLst>
        <p:guide orient="horz" pos="2160"/>
        <p:guide pos="2880"/>
      </p:guideLst>
    </p:cSldViewPr>
  </p:slideViewPr>
  <p:outlineViewPr>
    <p:cViewPr>
      <p:scale>
        <a:sx n="33" d="100"/>
        <a:sy n="33" d="100"/>
      </p:scale>
      <p:origin x="0" y="-2472"/>
    </p:cViewPr>
  </p:outlin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23" Type="http://schemas.microsoft.com/office/2018/10/relationships/authors" Target="authors.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wland, Shawn" userId="ca6f0d85-3edd-4b8a-bf02-f95e8a2cf3ba" providerId="ADAL" clId="{B651B467-DDCF-4A14-9CAF-76BAA62AC0AB}"/>
    <pc:docChg chg="undo custSel addSld delSld modSld sldOrd">
      <pc:chgData name="Rowland, Shawn" userId="ca6f0d85-3edd-4b8a-bf02-f95e8a2cf3ba" providerId="ADAL" clId="{B651B467-DDCF-4A14-9CAF-76BAA62AC0AB}" dt="2023-05-19T14:37:08.107" v="1869" actId="14100"/>
      <pc:docMkLst>
        <pc:docMk/>
      </pc:docMkLst>
      <pc:sldChg chg="modSp mod">
        <pc:chgData name="Rowland, Shawn" userId="ca6f0d85-3edd-4b8a-bf02-f95e8a2cf3ba" providerId="ADAL" clId="{B651B467-DDCF-4A14-9CAF-76BAA62AC0AB}" dt="2023-05-19T13:07:36.675" v="72" actId="27636"/>
        <pc:sldMkLst>
          <pc:docMk/>
          <pc:sldMk cId="776941836" sldId="256"/>
        </pc:sldMkLst>
        <pc:spChg chg="mod">
          <ac:chgData name="Rowland, Shawn" userId="ca6f0d85-3edd-4b8a-bf02-f95e8a2cf3ba" providerId="ADAL" clId="{B651B467-DDCF-4A14-9CAF-76BAA62AC0AB}" dt="2023-05-19T13:07:36.675" v="72" actId="27636"/>
          <ac:spMkLst>
            <pc:docMk/>
            <pc:sldMk cId="776941836" sldId="256"/>
            <ac:spMk id="3" creationId="{00000000-0000-0000-0000-000000000000}"/>
          </ac:spMkLst>
        </pc:spChg>
      </pc:sldChg>
      <pc:sldChg chg="modSp mod">
        <pc:chgData name="Rowland, Shawn" userId="ca6f0d85-3edd-4b8a-bf02-f95e8a2cf3ba" providerId="ADAL" clId="{B651B467-DDCF-4A14-9CAF-76BAA62AC0AB}" dt="2023-05-19T14:01:18.780" v="1413" actId="20577"/>
        <pc:sldMkLst>
          <pc:docMk/>
          <pc:sldMk cId="3841833596" sldId="326"/>
        </pc:sldMkLst>
        <pc:spChg chg="mod">
          <ac:chgData name="Rowland, Shawn" userId="ca6f0d85-3edd-4b8a-bf02-f95e8a2cf3ba" providerId="ADAL" clId="{B651B467-DDCF-4A14-9CAF-76BAA62AC0AB}" dt="2023-05-19T14:01:18.780" v="1413" actId="20577"/>
          <ac:spMkLst>
            <pc:docMk/>
            <pc:sldMk cId="3841833596" sldId="326"/>
            <ac:spMk id="3" creationId="{00000000-0000-0000-0000-000000000000}"/>
          </ac:spMkLst>
        </pc:spChg>
      </pc:sldChg>
      <pc:sldChg chg="del">
        <pc:chgData name="Rowland, Shawn" userId="ca6f0d85-3edd-4b8a-bf02-f95e8a2cf3ba" providerId="ADAL" clId="{B651B467-DDCF-4A14-9CAF-76BAA62AC0AB}" dt="2023-05-19T13:08:13.167" v="75" actId="47"/>
        <pc:sldMkLst>
          <pc:docMk/>
          <pc:sldMk cId="1999641332" sldId="483"/>
        </pc:sldMkLst>
      </pc:sldChg>
      <pc:sldChg chg="modSp del mod">
        <pc:chgData name="Rowland, Shawn" userId="ca6f0d85-3edd-4b8a-bf02-f95e8a2cf3ba" providerId="ADAL" clId="{B651B467-DDCF-4A14-9CAF-76BAA62AC0AB}" dt="2023-05-19T13:12:50.555" v="162" actId="47"/>
        <pc:sldMkLst>
          <pc:docMk/>
          <pc:sldMk cId="3738536823" sldId="485"/>
        </pc:sldMkLst>
        <pc:spChg chg="mod">
          <ac:chgData name="Rowland, Shawn" userId="ca6f0d85-3edd-4b8a-bf02-f95e8a2cf3ba" providerId="ADAL" clId="{B651B467-DDCF-4A14-9CAF-76BAA62AC0AB}" dt="2023-05-19T13:12:22.824" v="160" actId="6549"/>
          <ac:spMkLst>
            <pc:docMk/>
            <pc:sldMk cId="3738536823" sldId="485"/>
            <ac:spMk id="2" creationId="{00000000-0000-0000-0000-000000000000}"/>
          </ac:spMkLst>
        </pc:spChg>
      </pc:sldChg>
      <pc:sldChg chg="del">
        <pc:chgData name="Rowland, Shawn" userId="ca6f0d85-3edd-4b8a-bf02-f95e8a2cf3ba" providerId="ADAL" clId="{B651B467-DDCF-4A14-9CAF-76BAA62AC0AB}" dt="2023-05-19T13:13:04.422" v="164" actId="47"/>
        <pc:sldMkLst>
          <pc:docMk/>
          <pc:sldMk cId="250269675" sldId="486"/>
        </pc:sldMkLst>
      </pc:sldChg>
      <pc:sldChg chg="del">
        <pc:chgData name="Rowland, Shawn" userId="ca6f0d85-3edd-4b8a-bf02-f95e8a2cf3ba" providerId="ADAL" clId="{B651B467-DDCF-4A14-9CAF-76BAA62AC0AB}" dt="2023-05-19T13:13:11.208" v="167" actId="47"/>
        <pc:sldMkLst>
          <pc:docMk/>
          <pc:sldMk cId="1591954512" sldId="487"/>
        </pc:sldMkLst>
      </pc:sldChg>
      <pc:sldChg chg="addSp delSp modSp mod">
        <pc:chgData name="Rowland, Shawn" userId="ca6f0d85-3edd-4b8a-bf02-f95e8a2cf3ba" providerId="ADAL" clId="{B651B467-DDCF-4A14-9CAF-76BAA62AC0AB}" dt="2023-05-19T14:06:59.504" v="1504" actId="404"/>
        <pc:sldMkLst>
          <pc:docMk/>
          <pc:sldMk cId="4131560813" sldId="488"/>
        </pc:sldMkLst>
        <pc:spChg chg="del">
          <ac:chgData name="Rowland, Shawn" userId="ca6f0d85-3edd-4b8a-bf02-f95e8a2cf3ba" providerId="ADAL" clId="{B651B467-DDCF-4A14-9CAF-76BAA62AC0AB}" dt="2023-05-19T13:36:10.682" v="1023" actId="478"/>
          <ac:spMkLst>
            <pc:docMk/>
            <pc:sldMk cId="4131560813" sldId="488"/>
            <ac:spMk id="2" creationId="{00000000-0000-0000-0000-000000000000}"/>
          </ac:spMkLst>
        </pc:spChg>
        <pc:spChg chg="mod">
          <ac:chgData name="Rowland, Shawn" userId="ca6f0d85-3edd-4b8a-bf02-f95e8a2cf3ba" providerId="ADAL" clId="{B651B467-DDCF-4A14-9CAF-76BAA62AC0AB}" dt="2023-05-19T14:06:59.504" v="1504" actId="404"/>
          <ac:spMkLst>
            <pc:docMk/>
            <pc:sldMk cId="4131560813" sldId="488"/>
            <ac:spMk id="3" creationId="{00000000-0000-0000-0000-000000000000}"/>
          </ac:spMkLst>
        </pc:spChg>
        <pc:spChg chg="del mod">
          <ac:chgData name="Rowland, Shawn" userId="ca6f0d85-3edd-4b8a-bf02-f95e8a2cf3ba" providerId="ADAL" clId="{B651B467-DDCF-4A14-9CAF-76BAA62AC0AB}" dt="2023-05-19T13:38:03.721" v="1086" actId="478"/>
          <ac:spMkLst>
            <pc:docMk/>
            <pc:sldMk cId="4131560813" sldId="488"/>
            <ac:spMk id="5" creationId="{9B6CEC2D-7DB7-4D04-9F42-17C5FD2F8FD9}"/>
          </ac:spMkLst>
        </pc:spChg>
        <pc:spChg chg="add del mod">
          <ac:chgData name="Rowland, Shawn" userId="ca6f0d85-3edd-4b8a-bf02-f95e8a2cf3ba" providerId="ADAL" clId="{B651B467-DDCF-4A14-9CAF-76BAA62AC0AB}" dt="2023-05-19T13:36:07.343" v="1022" actId="478"/>
          <ac:spMkLst>
            <pc:docMk/>
            <pc:sldMk cId="4131560813" sldId="488"/>
            <ac:spMk id="7" creationId="{5287AC5C-79F8-9428-7478-F36E1F9EE3EA}"/>
          </ac:spMkLst>
        </pc:spChg>
        <pc:spChg chg="add del mod">
          <ac:chgData name="Rowland, Shawn" userId="ca6f0d85-3edd-4b8a-bf02-f95e8a2cf3ba" providerId="ADAL" clId="{B651B467-DDCF-4A14-9CAF-76BAA62AC0AB}" dt="2023-05-19T13:36:13.872" v="1024"/>
          <ac:spMkLst>
            <pc:docMk/>
            <pc:sldMk cId="4131560813" sldId="488"/>
            <ac:spMk id="9" creationId="{60EDC00D-BE57-C480-68AB-AC131E0A650F}"/>
          </ac:spMkLst>
        </pc:spChg>
        <pc:spChg chg="add mod">
          <ac:chgData name="Rowland, Shawn" userId="ca6f0d85-3edd-4b8a-bf02-f95e8a2cf3ba" providerId="ADAL" clId="{B651B467-DDCF-4A14-9CAF-76BAA62AC0AB}" dt="2023-05-19T13:56:19.528" v="1349" actId="1076"/>
          <ac:spMkLst>
            <pc:docMk/>
            <pc:sldMk cId="4131560813" sldId="488"/>
            <ac:spMk id="10" creationId="{F5EB682B-E98D-B8B7-FCA6-B85E8DD8BB10}"/>
          </ac:spMkLst>
        </pc:spChg>
      </pc:sldChg>
      <pc:sldChg chg="modSp del mod">
        <pc:chgData name="Rowland, Shawn" userId="ca6f0d85-3edd-4b8a-bf02-f95e8a2cf3ba" providerId="ADAL" clId="{B651B467-DDCF-4A14-9CAF-76BAA62AC0AB}" dt="2023-05-19T13:57:50.346" v="1355" actId="47"/>
        <pc:sldMkLst>
          <pc:docMk/>
          <pc:sldMk cId="3473648710" sldId="495"/>
        </pc:sldMkLst>
        <pc:spChg chg="mod">
          <ac:chgData name="Rowland, Shawn" userId="ca6f0d85-3edd-4b8a-bf02-f95e8a2cf3ba" providerId="ADAL" clId="{B651B467-DDCF-4A14-9CAF-76BAA62AC0AB}" dt="2023-05-19T13:15:03.186" v="183" actId="6549"/>
          <ac:spMkLst>
            <pc:docMk/>
            <pc:sldMk cId="3473648710" sldId="495"/>
            <ac:spMk id="2" creationId="{00000000-0000-0000-0000-000000000000}"/>
          </ac:spMkLst>
        </pc:spChg>
      </pc:sldChg>
      <pc:sldChg chg="delSp modSp mod">
        <pc:chgData name="Rowland, Shawn" userId="ca6f0d85-3edd-4b8a-bf02-f95e8a2cf3ba" providerId="ADAL" clId="{B651B467-DDCF-4A14-9CAF-76BAA62AC0AB}" dt="2023-05-19T14:22:39.750" v="1692" actId="20577"/>
        <pc:sldMkLst>
          <pc:docMk/>
          <pc:sldMk cId="1367064119" sldId="504"/>
        </pc:sldMkLst>
        <pc:spChg chg="mod">
          <ac:chgData name="Rowland, Shawn" userId="ca6f0d85-3edd-4b8a-bf02-f95e8a2cf3ba" providerId="ADAL" clId="{B651B467-DDCF-4A14-9CAF-76BAA62AC0AB}" dt="2023-05-19T13:58:45.793" v="1361" actId="27636"/>
          <ac:spMkLst>
            <pc:docMk/>
            <pc:sldMk cId="1367064119" sldId="504"/>
            <ac:spMk id="2" creationId="{00000000-0000-0000-0000-000000000000}"/>
          </ac:spMkLst>
        </pc:spChg>
        <pc:spChg chg="mod">
          <ac:chgData name="Rowland, Shawn" userId="ca6f0d85-3edd-4b8a-bf02-f95e8a2cf3ba" providerId="ADAL" clId="{B651B467-DDCF-4A14-9CAF-76BAA62AC0AB}" dt="2023-05-19T14:22:39.750" v="1692" actId="20577"/>
          <ac:spMkLst>
            <pc:docMk/>
            <pc:sldMk cId="1367064119" sldId="504"/>
            <ac:spMk id="5" creationId="{9B6CEC2D-7DB7-4D04-9F42-17C5FD2F8FD9}"/>
          </ac:spMkLst>
        </pc:spChg>
        <pc:spChg chg="del mod">
          <ac:chgData name="Rowland, Shawn" userId="ca6f0d85-3edd-4b8a-bf02-f95e8a2cf3ba" providerId="ADAL" clId="{B651B467-DDCF-4A14-9CAF-76BAA62AC0AB}" dt="2023-05-19T14:08:27.281" v="1524" actId="478"/>
          <ac:spMkLst>
            <pc:docMk/>
            <pc:sldMk cId="1367064119" sldId="504"/>
            <ac:spMk id="6" creationId="{19D699CE-5725-4281-AA76-8071FEB4B62C}"/>
          </ac:spMkLst>
        </pc:spChg>
      </pc:sldChg>
      <pc:sldChg chg="del">
        <pc:chgData name="Rowland, Shawn" userId="ca6f0d85-3edd-4b8a-bf02-f95e8a2cf3ba" providerId="ADAL" clId="{B651B467-DDCF-4A14-9CAF-76BAA62AC0AB}" dt="2023-05-19T13:41:38.025" v="1107" actId="47"/>
        <pc:sldMkLst>
          <pc:docMk/>
          <pc:sldMk cId="3068641339" sldId="519"/>
        </pc:sldMkLst>
      </pc:sldChg>
      <pc:sldChg chg="addSp delSp modSp mod">
        <pc:chgData name="Rowland, Shawn" userId="ca6f0d85-3edd-4b8a-bf02-f95e8a2cf3ba" providerId="ADAL" clId="{B651B467-DDCF-4A14-9CAF-76BAA62AC0AB}" dt="2023-05-19T14:37:08.107" v="1869" actId="14100"/>
        <pc:sldMkLst>
          <pc:docMk/>
          <pc:sldMk cId="3669326885" sldId="520"/>
        </pc:sldMkLst>
        <pc:spChg chg="mod">
          <ac:chgData name="Rowland, Shawn" userId="ca6f0d85-3edd-4b8a-bf02-f95e8a2cf3ba" providerId="ADAL" clId="{B651B467-DDCF-4A14-9CAF-76BAA62AC0AB}" dt="2023-05-19T14:35:31.395" v="1857" actId="1076"/>
          <ac:spMkLst>
            <pc:docMk/>
            <pc:sldMk cId="3669326885" sldId="520"/>
            <ac:spMk id="5" creationId="{9B6CEC2D-7DB7-4D04-9F42-17C5FD2F8FD9}"/>
          </ac:spMkLst>
        </pc:spChg>
        <pc:graphicFrameChg chg="add mod modGraphic">
          <ac:chgData name="Rowland, Shawn" userId="ca6f0d85-3edd-4b8a-bf02-f95e8a2cf3ba" providerId="ADAL" clId="{B651B467-DDCF-4A14-9CAF-76BAA62AC0AB}" dt="2023-05-19T14:37:08.107" v="1869" actId="14100"/>
          <ac:graphicFrameMkLst>
            <pc:docMk/>
            <pc:sldMk cId="3669326885" sldId="520"/>
            <ac:graphicFrameMk id="6" creationId="{766F52A6-B487-17C0-D81B-0086DD037B99}"/>
          </ac:graphicFrameMkLst>
        </pc:graphicFrameChg>
        <pc:picChg chg="del">
          <ac:chgData name="Rowland, Shawn" userId="ca6f0d85-3edd-4b8a-bf02-f95e8a2cf3ba" providerId="ADAL" clId="{B651B467-DDCF-4A14-9CAF-76BAA62AC0AB}" dt="2023-05-19T14:23:14.726" v="1694" actId="478"/>
          <ac:picMkLst>
            <pc:docMk/>
            <pc:sldMk cId="3669326885" sldId="520"/>
            <ac:picMk id="3" creationId="{7FB8DA03-5FD6-91BF-7AD6-FB25E0C31AAE}"/>
          </ac:picMkLst>
        </pc:picChg>
        <pc:picChg chg="add del mod">
          <ac:chgData name="Rowland, Shawn" userId="ca6f0d85-3edd-4b8a-bf02-f95e8a2cf3ba" providerId="ADAL" clId="{B651B467-DDCF-4A14-9CAF-76BAA62AC0AB}" dt="2023-05-19T14:34:41.785" v="1850"/>
          <ac:picMkLst>
            <pc:docMk/>
            <pc:sldMk cId="3669326885" sldId="520"/>
            <ac:picMk id="4" creationId="{07015111-EDC2-85BD-3FA0-4E7AD57B685B}"/>
          </ac:picMkLst>
        </pc:picChg>
      </pc:sldChg>
      <pc:sldChg chg="addSp delSp del mod">
        <pc:chgData name="Rowland, Shawn" userId="ca6f0d85-3edd-4b8a-bf02-f95e8a2cf3ba" providerId="ADAL" clId="{B651B467-DDCF-4A14-9CAF-76BAA62AC0AB}" dt="2023-05-19T13:56:32.445" v="1350" actId="47"/>
        <pc:sldMkLst>
          <pc:docMk/>
          <pc:sldMk cId="2002988806" sldId="525"/>
        </pc:sldMkLst>
        <pc:spChg chg="add del">
          <ac:chgData name="Rowland, Shawn" userId="ca6f0d85-3edd-4b8a-bf02-f95e8a2cf3ba" providerId="ADAL" clId="{B651B467-DDCF-4A14-9CAF-76BAA62AC0AB}" dt="2023-05-19T13:37:26.902" v="1048" actId="478"/>
          <ac:spMkLst>
            <pc:docMk/>
            <pc:sldMk cId="2002988806" sldId="525"/>
            <ac:spMk id="5" creationId="{9B6CEC2D-7DB7-4D04-9F42-17C5FD2F8FD9}"/>
          </ac:spMkLst>
        </pc:spChg>
      </pc:sldChg>
      <pc:sldChg chg="del">
        <pc:chgData name="Rowland, Shawn" userId="ca6f0d85-3edd-4b8a-bf02-f95e8a2cf3ba" providerId="ADAL" clId="{B651B467-DDCF-4A14-9CAF-76BAA62AC0AB}" dt="2023-05-19T14:01:31.926" v="1414" actId="47"/>
        <pc:sldMkLst>
          <pc:docMk/>
          <pc:sldMk cId="3377912968" sldId="532"/>
        </pc:sldMkLst>
      </pc:sldChg>
      <pc:sldChg chg="modSp mod">
        <pc:chgData name="Rowland, Shawn" userId="ca6f0d85-3edd-4b8a-bf02-f95e8a2cf3ba" providerId="ADAL" clId="{B651B467-DDCF-4A14-9CAF-76BAA62AC0AB}" dt="2023-05-19T13:40:06.889" v="1099" actId="14100"/>
        <pc:sldMkLst>
          <pc:docMk/>
          <pc:sldMk cId="598577156" sldId="534"/>
        </pc:sldMkLst>
        <pc:spChg chg="mod">
          <ac:chgData name="Rowland, Shawn" userId="ca6f0d85-3edd-4b8a-bf02-f95e8a2cf3ba" providerId="ADAL" clId="{B651B467-DDCF-4A14-9CAF-76BAA62AC0AB}" dt="2023-05-19T13:40:06.889" v="1099" actId="14100"/>
          <ac:spMkLst>
            <pc:docMk/>
            <pc:sldMk cId="598577156" sldId="534"/>
            <ac:spMk id="2" creationId="{D9E07C9C-E731-46E5-9A2C-698F843DB10B}"/>
          </ac:spMkLst>
        </pc:spChg>
        <pc:spChg chg="mod">
          <ac:chgData name="Rowland, Shawn" userId="ca6f0d85-3edd-4b8a-bf02-f95e8a2cf3ba" providerId="ADAL" clId="{B651B467-DDCF-4A14-9CAF-76BAA62AC0AB}" dt="2023-05-19T13:35:34.933" v="1020" actId="20577"/>
          <ac:spMkLst>
            <pc:docMk/>
            <pc:sldMk cId="598577156" sldId="534"/>
            <ac:spMk id="3" creationId="{7005FFD0-046C-4A15-8EB7-532011301DD4}"/>
          </ac:spMkLst>
        </pc:spChg>
      </pc:sldChg>
      <pc:sldChg chg="del">
        <pc:chgData name="Rowland, Shawn" userId="ca6f0d85-3edd-4b8a-bf02-f95e8a2cf3ba" providerId="ADAL" clId="{B651B467-DDCF-4A14-9CAF-76BAA62AC0AB}" dt="2023-05-19T14:01:41.050" v="1415" actId="47"/>
        <pc:sldMkLst>
          <pc:docMk/>
          <pc:sldMk cId="2555327542" sldId="535"/>
        </pc:sldMkLst>
      </pc:sldChg>
      <pc:sldChg chg="modSp mod">
        <pc:chgData name="Rowland, Shawn" userId="ca6f0d85-3edd-4b8a-bf02-f95e8a2cf3ba" providerId="ADAL" clId="{B651B467-DDCF-4A14-9CAF-76BAA62AC0AB}" dt="2023-05-19T14:26:48.650" v="1837" actId="1076"/>
        <pc:sldMkLst>
          <pc:docMk/>
          <pc:sldMk cId="3140598272" sldId="538"/>
        </pc:sldMkLst>
        <pc:spChg chg="mod">
          <ac:chgData name="Rowland, Shawn" userId="ca6f0d85-3edd-4b8a-bf02-f95e8a2cf3ba" providerId="ADAL" clId="{B651B467-DDCF-4A14-9CAF-76BAA62AC0AB}" dt="2023-05-19T14:26:48.650" v="1837" actId="1076"/>
          <ac:spMkLst>
            <pc:docMk/>
            <pc:sldMk cId="3140598272" sldId="538"/>
            <ac:spMk id="2" creationId="{D9E07C9C-E731-46E5-9A2C-698F843DB10B}"/>
          </ac:spMkLst>
        </pc:spChg>
      </pc:sldChg>
      <pc:sldChg chg="del">
        <pc:chgData name="Rowland, Shawn" userId="ca6f0d85-3edd-4b8a-bf02-f95e8a2cf3ba" providerId="ADAL" clId="{B651B467-DDCF-4A14-9CAF-76BAA62AC0AB}" dt="2023-05-19T13:41:49.359" v="1108" actId="47"/>
        <pc:sldMkLst>
          <pc:docMk/>
          <pc:sldMk cId="1998187398" sldId="540"/>
        </pc:sldMkLst>
      </pc:sldChg>
      <pc:sldChg chg="modSp del mod">
        <pc:chgData name="Rowland, Shawn" userId="ca6f0d85-3edd-4b8a-bf02-f95e8a2cf3ba" providerId="ADAL" clId="{B651B467-DDCF-4A14-9CAF-76BAA62AC0AB}" dt="2023-05-19T13:34:55.887" v="1012" actId="47"/>
        <pc:sldMkLst>
          <pc:docMk/>
          <pc:sldMk cId="2788515372" sldId="554"/>
        </pc:sldMkLst>
        <pc:spChg chg="mod">
          <ac:chgData name="Rowland, Shawn" userId="ca6f0d85-3edd-4b8a-bf02-f95e8a2cf3ba" providerId="ADAL" clId="{B651B467-DDCF-4A14-9CAF-76BAA62AC0AB}" dt="2023-05-19T13:26:32.471" v="497" actId="6549"/>
          <ac:spMkLst>
            <pc:docMk/>
            <pc:sldMk cId="2788515372" sldId="554"/>
            <ac:spMk id="14" creationId="{AC11620F-9355-CE07-3872-DACACE848807}"/>
          </ac:spMkLst>
        </pc:spChg>
      </pc:sldChg>
      <pc:sldChg chg="del">
        <pc:chgData name="Rowland, Shawn" userId="ca6f0d85-3edd-4b8a-bf02-f95e8a2cf3ba" providerId="ADAL" clId="{B651B467-DDCF-4A14-9CAF-76BAA62AC0AB}" dt="2023-05-19T13:34:57.150" v="1013" actId="47"/>
        <pc:sldMkLst>
          <pc:docMk/>
          <pc:sldMk cId="1122522095" sldId="555"/>
        </pc:sldMkLst>
      </pc:sldChg>
      <pc:sldChg chg="del">
        <pc:chgData name="Rowland, Shawn" userId="ca6f0d85-3edd-4b8a-bf02-f95e8a2cf3ba" providerId="ADAL" clId="{B651B467-DDCF-4A14-9CAF-76BAA62AC0AB}" dt="2023-05-19T13:13:12.340" v="168" actId="47"/>
        <pc:sldMkLst>
          <pc:docMk/>
          <pc:sldMk cId="725256259" sldId="556"/>
        </pc:sldMkLst>
      </pc:sldChg>
      <pc:sldChg chg="del">
        <pc:chgData name="Rowland, Shawn" userId="ca6f0d85-3edd-4b8a-bf02-f95e8a2cf3ba" providerId="ADAL" clId="{B651B467-DDCF-4A14-9CAF-76BAA62AC0AB}" dt="2023-05-19T13:13:13.094" v="169" actId="47"/>
        <pc:sldMkLst>
          <pc:docMk/>
          <pc:sldMk cId="1679241580" sldId="557"/>
        </pc:sldMkLst>
      </pc:sldChg>
      <pc:sldChg chg="del">
        <pc:chgData name="Rowland, Shawn" userId="ca6f0d85-3edd-4b8a-bf02-f95e8a2cf3ba" providerId="ADAL" clId="{B651B467-DDCF-4A14-9CAF-76BAA62AC0AB}" dt="2023-05-19T13:13:07.696" v="166" actId="47"/>
        <pc:sldMkLst>
          <pc:docMk/>
          <pc:sldMk cId="2813289724" sldId="558"/>
        </pc:sldMkLst>
      </pc:sldChg>
      <pc:sldChg chg="del">
        <pc:chgData name="Rowland, Shawn" userId="ca6f0d85-3edd-4b8a-bf02-f95e8a2cf3ba" providerId="ADAL" clId="{B651B467-DDCF-4A14-9CAF-76BAA62AC0AB}" dt="2023-05-19T13:13:06.768" v="165" actId="47"/>
        <pc:sldMkLst>
          <pc:docMk/>
          <pc:sldMk cId="355710079" sldId="559"/>
        </pc:sldMkLst>
      </pc:sldChg>
      <pc:sldChg chg="modSp del mod">
        <pc:chgData name="Rowland, Shawn" userId="ca6f0d85-3edd-4b8a-bf02-f95e8a2cf3ba" providerId="ADAL" clId="{B651B467-DDCF-4A14-9CAF-76BAA62AC0AB}" dt="2023-05-19T13:12:54.827" v="163" actId="47"/>
        <pc:sldMkLst>
          <pc:docMk/>
          <pc:sldMk cId="35868823" sldId="560"/>
        </pc:sldMkLst>
        <pc:spChg chg="mod">
          <ac:chgData name="Rowland, Shawn" userId="ca6f0d85-3edd-4b8a-bf02-f95e8a2cf3ba" providerId="ADAL" clId="{B651B467-DDCF-4A14-9CAF-76BAA62AC0AB}" dt="2023-05-19T13:12:40.842" v="161" actId="6549"/>
          <ac:spMkLst>
            <pc:docMk/>
            <pc:sldMk cId="35868823" sldId="560"/>
            <ac:spMk id="2" creationId="{00000000-0000-0000-0000-000000000000}"/>
          </ac:spMkLst>
        </pc:spChg>
      </pc:sldChg>
      <pc:sldChg chg="del">
        <pc:chgData name="Rowland, Shawn" userId="ca6f0d85-3edd-4b8a-bf02-f95e8a2cf3ba" providerId="ADAL" clId="{B651B467-DDCF-4A14-9CAF-76BAA62AC0AB}" dt="2023-05-19T13:14:23.125" v="179" actId="47"/>
        <pc:sldMkLst>
          <pc:docMk/>
          <pc:sldMk cId="3269170190" sldId="561"/>
        </pc:sldMkLst>
      </pc:sldChg>
      <pc:sldChg chg="del">
        <pc:chgData name="Rowland, Shawn" userId="ca6f0d85-3edd-4b8a-bf02-f95e8a2cf3ba" providerId="ADAL" clId="{B651B467-DDCF-4A14-9CAF-76BAA62AC0AB}" dt="2023-05-19T13:14:28.763" v="180" actId="47"/>
        <pc:sldMkLst>
          <pc:docMk/>
          <pc:sldMk cId="801539247" sldId="562"/>
        </pc:sldMkLst>
      </pc:sldChg>
      <pc:sldChg chg="del">
        <pc:chgData name="Rowland, Shawn" userId="ca6f0d85-3edd-4b8a-bf02-f95e8a2cf3ba" providerId="ADAL" clId="{B651B467-DDCF-4A14-9CAF-76BAA62AC0AB}" dt="2023-05-19T13:14:30.469" v="181" actId="47"/>
        <pc:sldMkLst>
          <pc:docMk/>
          <pc:sldMk cId="2651066959" sldId="563"/>
        </pc:sldMkLst>
      </pc:sldChg>
      <pc:sldChg chg="del">
        <pc:chgData name="Rowland, Shawn" userId="ca6f0d85-3edd-4b8a-bf02-f95e8a2cf3ba" providerId="ADAL" clId="{B651B467-DDCF-4A14-9CAF-76BAA62AC0AB}" dt="2023-05-19T13:14:31.708" v="182" actId="47"/>
        <pc:sldMkLst>
          <pc:docMk/>
          <pc:sldMk cId="3991757113" sldId="564"/>
        </pc:sldMkLst>
      </pc:sldChg>
      <pc:sldChg chg="del">
        <pc:chgData name="Rowland, Shawn" userId="ca6f0d85-3edd-4b8a-bf02-f95e8a2cf3ba" providerId="ADAL" clId="{B651B467-DDCF-4A14-9CAF-76BAA62AC0AB}" dt="2023-05-19T13:13:45.961" v="170" actId="47"/>
        <pc:sldMkLst>
          <pc:docMk/>
          <pc:sldMk cId="3579245505" sldId="565"/>
        </pc:sldMkLst>
      </pc:sldChg>
      <pc:sldChg chg="del">
        <pc:chgData name="Rowland, Shawn" userId="ca6f0d85-3edd-4b8a-bf02-f95e8a2cf3ba" providerId="ADAL" clId="{B651B467-DDCF-4A14-9CAF-76BAA62AC0AB}" dt="2023-05-19T13:13:49.889" v="171" actId="47"/>
        <pc:sldMkLst>
          <pc:docMk/>
          <pc:sldMk cId="590868711" sldId="566"/>
        </pc:sldMkLst>
      </pc:sldChg>
      <pc:sldChg chg="del">
        <pc:chgData name="Rowland, Shawn" userId="ca6f0d85-3edd-4b8a-bf02-f95e8a2cf3ba" providerId="ADAL" clId="{B651B467-DDCF-4A14-9CAF-76BAA62AC0AB}" dt="2023-05-19T13:13:53.610" v="172" actId="47"/>
        <pc:sldMkLst>
          <pc:docMk/>
          <pc:sldMk cId="212314140" sldId="567"/>
        </pc:sldMkLst>
      </pc:sldChg>
      <pc:sldChg chg="del">
        <pc:chgData name="Rowland, Shawn" userId="ca6f0d85-3edd-4b8a-bf02-f95e8a2cf3ba" providerId="ADAL" clId="{B651B467-DDCF-4A14-9CAF-76BAA62AC0AB}" dt="2023-05-19T13:13:55.129" v="173" actId="47"/>
        <pc:sldMkLst>
          <pc:docMk/>
          <pc:sldMk cId="1127288542" sldId="568"/>
        </pc:sldMkLst>
      </pc:sldChg>
      <pc:sldChg chg="del">
        <pc:chgData name="Rowland, Shawn" userId="ca6f0d85-3edd-4b8a-bf02-f95e8a2cf3ba" providerId="ADAL" clId="{B651B467-DDCF-4A14-9CAF-76BAA62AC0AB}" dt="2023-05-19T13:13:55.928" v="174" actId="47"/>
        <pc:sldMkLst>
          <pc:docMk/>
          <pc:sldMk cId="2526767914" sldId="569"/>
        </pc:sldMkLst>
      </pc:sldChg>
      <pc:sldChg chg="del">
        <pc:chgData name="Rowland, Shawn" userId="ca6f0d85-3edd-4b8a-bf02-f95e8a2cf3ba" providerId="ADAL" clId="{B651B467-DDCF-4A14-9CAF-76BAA62AC0AB}" dt="2023-05-19T13:13:57.073" v="175" actId="47"/>
        <pc:sldMkLst>
          <pc:docMk/>
          <pc:sldMk cId="4169917393" sldId="570"/>
        </pc:sldMkLst>
      </pc:sldChg>
      <pc:sldChg chg="del">
        <pc:chgData name="Rowland, Shawn" userId="ca6f0d85-3edd-4b8a-bf02-f95e8a2cf3ba" providerId="ADAL" clId="{B651B467-DDCF-4A14-9CAF-76BAA62AC0AB}" dt="2023-05-19T13:13:57.765" v="176" actId="47"/>
        <pc:sldMkLst>
          <pc:docMk/>
          <pc:sldMk cId="1484885184" sldId="571"/>
        </pc:sldMkLst>
      </pc:sldChg>
      <pc:sldChg chg="del">
        <pc:chgData name="Rowland, Shawn" userId="ca6f0d85-3edd-4b8a-bf02-f95e8a2cf3ba" providerId="ADAL" clId="{B651B467-DDCF-4A14-9CAF-76BAA62AC0AB}" dt="2023-05-19T13:13:58.712" v="177" actId="47"/>
        <pc:sldMkLst>
          <pc:docMk/>
          <pc:sldMk cId="2945198143" sldId="572"/>
        </pc:sldMkLst>
      </pc:sldChg>
      <pc:sldChg chg="del">
        <pc:chgData name="Rowland, Shawn" userId="ca6f0d85-3edd-4b8a-bf02-f95e8a2cf3ba" providerId="ADAL" clId="{B651B467-DDCF-4A14-9CAF-76BAA62AC0AB}" dt="2023-05-19T13:14:01.456" v="178" actId="47"/>
        <pc:sldMkLst>
          <pc:docMk/>
          <pc:sldMk cId="126113932" sldId="573"/>
        </pc:sldMkLst>
      </pc:sldChg>
      <pc:sldChg chg="add del ord">
        <pc:chgData name="Rowland, Shawn" userId="ca6f0d85-3edd-4b8a-bf02-f95e8a2cf3ba" providerId="ADAL" clId="{B651B467-DDCF-4A14-9CAF-76BAA62AC0AB}" dt="2023-05-19T14:05:45.161" v="1495"/>
        <pc:sldMkLst>
          <pc:docMk/>
          <pc:sldMk cId="1516411236" sldId="574"/>
        </pc:sldMkLst>
      </pc:sldChg>
      <pc:sldChg chg="del">
        <pc:chgData name="Rowland, Shawn" userId="ca6f0d85-3edd-4b8a-bf02-f95e8a2cf3ba" providerId="ADAL" clId="{B651B467-DDCF-4A14-9CAF-76BAA62AC0AB}" dt="2023-05-19T13:08:15.401" v="76" actId="47"/>
        <pc:sldMkLst>
          <pc:docMk/>
          <pc:sldMk cId="2796290420" sldId="576"/>
        </pc:sldMkLst>
      </pc:sldChg>
      <pc:sldChg chg="modSp mod">
        <pc:chgData name="Rowland, Shawn" userId="ca6f0d85-3edd-4b8a-bf02-f95e8a2cf3ba" providerId="ADAL" clId="{B651B467-DDCF-4A14-9CAF-76BAA62AC0AB}" dt="2023-05-19T14:02:32.787" v="1450" actId="404"/>
        <pc:sldMkLst>
          <pc:docMk/>
          <pc:sldMk cId="3163989721" sldId="577"/>
        </pc:sldMkLst>
        <pc:spChg chg="mod">
          <ac:chgData name="Rowland, Shawn" userId="ca6f0d85-3edd-4b8a-bf02-f95e8a2cf3ba" providerId="ADAL" clId="{B651B467-DDCF-4A14-9CAF-76BAA62AC0AB}" dt="2023-05-19T14:02:32.787" v="1450" actId="404"/>
          <ac:spMkLst>
            <pc:docMk/>
            <pc:sldMk cId="3163989721" sldId="577"/>
            <ac:spMk id="3" creationId="{7005FFD0-046C-4A15-8EB7-532011301DD4}"/>
          </ac:spMkLst>
        </pc:spChg>
        <pc:spChg chg="mod">
          <ac:chgData name="Rowland, Shawn" userId="ca6f0d85-3edd-4b8a-bf02-f95e8a2cf3ba" providerId="ADAL" clId="{B651B467-DDCF-4A14-9CAF-76BAA62AC0AB}" dt="2023-05-19T14:02:02.436" v="1417" actId="27636"/>
          <ac:spMkLst>
            <pc:docMk/>
            <pc:sldMk cId="3163989721" sldId="577"/>
            <ac:spMk id="25" creationId="{A4DF0166-1EC7-9A5A-F6A5-251AF688418E}"/>
          </ac:spMkLst>
        </pc:spChg>
      </pc:sldChg>
      <pc:sldChg chg="modSp add mod ord">
        <pc:chgData name="Rowland, Shawn" userId="ca6f0d85-3edd-4b8a-bf02-f95e8a2cf3ba" providerId="ADAL" clId="{B651B467-DDCF-4A14-9CAF-76BAA62AC0AB}" dt="2023-05-19T14:33:06.513" v="1846" actId="404"/>
        <pc:sldMkLst>
          <pc:docMk/>
          <pc:sldMk cId="691914693" sldId="578"/>
        </pc:sldMkLst>
        <pc:spChg chg="mod">
          <ac:chgData name="Rowland, Shawn" userId="ca6f0d85-3edd-4b8a-bf02-f95e8a2cf3ba" providerId="ADAL" clId="{B651B467-DDCF-4A14-9CAF-76BAA62AC0AB}" dt="2023-05-19T14:33:06.513" v="1846" actId="404"/>
          <ac:spMkLst>
            <pc:docMk/>
            <pc:sldMk cId="691914693" sldId="578"/>
            <ac:spMk id="2" creationId="{D9E07C9C-E731-46E5-9A2C-698F843DB10B}"/>
          </ac:spMkLst>
        </pc:spChg>
        <pc:spChg chg="mod">
          <ac:chgData name="Rowland, Shawn" userId="ca6f0d85-3edd-4b8a-bf02-f95e8a2cf3ba" providerId="ADAL" clId="{B651B467-DDCF-4A14-9CAF-76BAA62AC0AB}" dt="2023-05-19T14:28:51.596" v="1843" actId="27636"/>
          <ac:spMkLst>
            <pc:docMk/>
            <pc:sldMk cId="691914693" sldId="578"/>
            <ac:spMk id="3" creationId="{7005FFD0-046C-4A15-8EB7-532011301DD4}"/>
          </ac:spMkLst>
        </pc:spChg>
      </pc:sldChg>
      <pc:sldChg chg="del">
        <pc:chgData name="Rowland, Shawn" userId="ca6f0d85-3edd-4b8a-bf02-f95e8a2cf3ba" providerId="ADAL" clId="{B651B467-DDCF-4A14-9CAF-76BAA62AC0AB}" dt="2023-05-19T14:22:57.446" v="1693" actId="47"/>
        <pc:sldMkLst>
          <pc:docMk/>
          <pc:sldMk cId="3619070283" sldId="578"/>
        </pc:sldMkLst>
      </pc:sldChg>
    </pc:docChg>
  </pc:docChgLst>
  <pc:docChgLst>
    <pc:chgData name="Rowland, Shawn" userId="ca6f0d85-3edd-4b8a-bf02-f95e8a2cf3ba" providerId="ADAL" clId="{A83BF91F-33F2-4808-BF9E-E1019DFF79E1}"/>
    <pc:docChg chg="undo custSel addSld delSld modSld sldOrd">
      <pc:chgData name="Rowland, Shawn" userId="ca6f0d85-3edd-4b8a-bf02-f95e8a2cf3ba" providerId="ADAL" clId="{A83BF91F-33F2-4808-BF9E-E1019DFF79E1}" dt="2023-04-11T19:51:25.656" v="406" actId="20577"/>
      <pc:docMkLst>
        <pc:docMk/>
      </pc:docMkLst>
      <pc:sldChg chg="modSp mod">
        <pc:chgData name="Rowland, Shawn" userId="ca6f0d85-3edd-4b8a-bf02-f95e8a2cf3ba" providerId="ADAL" clId="{A83BF91F-33F2-4808-BF9E-E1019DFF79E1}" dt="2023-04-04T14:26:10.680" v="322" actId="20577"/>
        <pc:sldMkLst>
          <pc:docMk/>
          <pc:sldMk cId="1591954512" sldId="487"/>
        </pc:sldMkLst>
        <pc:spChg chg="mod">
          <ac:chgData name="Rowland, Shawn" userId="ca6f0d85-3edd-4b8a-bf02-f95e8a2cf3ba" providerId="ADAL" clId="{A83BF91F-33F2-4808-BF9E-E1019DFF79E1}" dt="2023-04-04T14:26:10.680" v="322" actId="20577"/>
          <ac:spMkLst>
            <pc:docMk/>
            <pc:sldMk cId="1591954512" sldId="487"/>
            <ac:spMk id="3" creationId="{00000000-0000-0000-0000-000000000000}"/>
          </ac:spMkLst>
        </pc:spChg>
      </pc:sldChg>
      <pc:sldChg chg="modSp mod">
        <pc:chgData name="Rowland, Shawn" userId="ca6f0d85-3edd-4b8a-bf02-f95e8a2cf3ba" providerId="ADAL" clId="{A83BF91F-33F2-4808-BF9E-E1019DFF79E1}" dt="2023-04-04T14:28:38.404" v="335" actId="20577"/>
        <pc:sldMkLst>
          <pc:docMk/>
          <pc:sldMk cId="4131560813" sldId="488"/>
        </pc:sldMkLst>
        <pc:spChg chg="mod">
          <ac:chgData name="Rowland, Shawn" userId="ca6f0d85-3edd-4b8a-bf02-f95e8a2cf3ba" providerId="ADAL" clId="{A83BF91F-33F2-4808-BF9E-E1019DFF79E1}" dt="2023-04-04T14:28:38.404" v="335" actId="20577"/>
          <ac:spMkLst>
            <pc:docMk/>
            <pc:sldMk cId="4131560813" sldId="488"/>
            <ac:spMk id="3" creationId="{00000000-0000-0000-0000-000000000000}"/>
          </ac:spMkLst>
        </pc:spChg>
      </pc:sldChg>
      <pc:sldChg chg="modSp mod">
        <pc:chgData name="Rowland, Shawn" userId="ca6f0d85-3edd-4b8a-bf02-f95e8a2cf3ba" providerId="ADAL" clId="{A83BF91F-33F2-4808-BF9E-E1019DFF79E1}" dt="2023-04-04T12:54:40.502" v="4" actId="20577"/>
        <pc:sldMkLst>
          <pc:docMk/>
          <pc:sldMk cId="2555327542" sldId="535"/>
        </pc:sldMkLst>
        <pc:spChg chg="mod">
          <ac:chgData name="Rowland, Shawn" userId="ca6f0d85-3edd-4b8a-bf02-f95e8a2cf3ba" providerId="ADAL" clId="{A83BF91F-33F2-4808-BF9E-E1019DFF79E1}" dt="2023-04-04T12:54:40.502" v="4" actId="20577"/>
          <ac:spMkLst>
            <pc:docMk/>
            <pc:sldMk cId="2555327542" sldId="535"/>
            <ac:spMk id="2" creationId="{D9E07C9C-E731-46E5-9A2C-698F843DB10B}"/>
          </ac:spMkLst>
        </pc:spChg>
      </pc:sldChg>
      <pc:sldChg chg="del">
        <pc:chgData name="Rowland, Shawn" userId="ca6f0d85-3edd-4b8a-bf02-f95e8a2cf3ba" providerId="ADAL" clId="{A83BF91F-33F2-4808-BF9E-E1019DFF79E1}" dt="2023-04-04T12:53:35.189" v="0" actId="47"/>
        <pc:sldMkLst>
          <pc:docMk/>
          <pc:sldMk cId="1483076252" sldId="536"/>
        </pc:sldMkLst>
      </pc:sldChg>
      <pc:sldChg chg="modSp mod">
        <pc:chgData name="Rowland, Shawn" userId="ca6f0d85-3edd-4b8a-bf02-f95e8a2cf3ba" providerId="ADAL" clId="{A83BF91F-33F2-4808-BF9E-E1019DFF79E1}" dt="2023-04-04T13:22:22.540" v="321" actId="20577"/>
        <pc:sldMkLst>
          <pc:docMk/>
          <pc:sldMk cId="3140598272" sldId="538"/>
        </pc:sldMkLst>
        <pc:spChg chg="mod">
          <ac:chgData name="Rowland, Shawn" userId="ca6f0d85-3edd-4b8a-bf02-f95e8a2cf3ba" providerId="ADAL" clId="{A83BF91F-33F2-4808-BF9E-E1019DFF79E1}" dt="2023-04-04T13:22:22.540" v="321" actId="20577"/>
          <ac:spMkLst>
            <pc:docMk/>
            <pc:sldMk cId="3140598272" sldId="538"/>
            <ac:spMk id="2" creationId="{D9E07C9C-E731-46E5-9A2C-698F843DB10B}"/>
          </ac:spMkLst>
        </pc:spChg>
      </pc:sldChg>
      <pc:sldChg chg="del">
        <pc:chgData name="Rowland, Shawn" userId="ca6f0d85-3edd-4b8a-bf02-f95e8a2cf3ba" providerId="ADAL" clId="{A83BF91F-33F2-4808-BF9E-E1019DFF79E1}" dt="2023-04-04T18:36:10.947" v="336" actId="47"/>
        <pc:sldMkLst>
          <pc:docMk/>
          <pc:sldMk cId="1751693313" sldId="551"/>
        </pc:sldMkLst>
      </pc:sldChg>
      <pc:sldChg chg="modSp mod">
        <pc:chgData name="Rowland, Shawn" userId="ca6f0d85-3edd-4b8a-bf02-f95e8a2cf3ba" providerId="ADAL" clId="{A83BF91F-33F2-4808-BF9E-E1019DFF79E1}" dt="2023-04-04T13:05:41.762" v="71" actId="20577"/>
        <pc:sldMkLst>
          <pc:docMk/>
          <pc:sldMk cId="2986213106" sldId="575"/>
        </pc:sldMkLst>
        <pc:spChg chg="mod">
          <ac:chgData name="Rowland, Shawn" userId="ca6f0d85-3edd-4b8a-bf02-f95e8a2cf3ba" providerId="ADAL" clId="{A83BF91F-33F2-4808-BF9E-E1019DFF79E1}" dt="2023-04-04T13:02:48.692" v="11" actId="207"/>
          <ac:spMkLst>
            <pc:docMk/>
            <pc:sldMk cId="2986213106" sldId="575"/>
            <ac:spMk id="3" creationId="{7005FFD0-046C-4A15-8EB7-532011301DD4}"/>
          </ac:spMkLst>
        </pc:spChg>
        <pc:spChg chg="mod">
          <ac:chgData name="Rowland, Shawn" userId="ca6f0d85-3edd-4b8a-bf02-f95e8a2cf3ba" providerId="ADAL" clId="{A83BF91F-33F2-4808-BF9E-E1019DFF79E1}" dt="2023-04-04T13:05:41.762" v="71" actId="20577"/>
          <ac:spMkLst>
            <pc:docMk/>
            <pc:sldMk cId="2986213106" sldId="575"/>
            <ac:spMk id="25" creationId="{A4DF0166-1EC7-9A5A-F6A5-251AF688418E}"/>
          </ac:spMkLst>
        </pc:spChg>
      </pc:sldChg>
      <pc:sldChg chg="modSp add mod">
        <pc:chgData name="Rowland, Shawn" userId="ca6f0d85-3edd-4b8a-bf02-f95e8a2cf3ba" providerId="ADAL" clId="{A83BF91F-33F2-4808-BF9E-E1019DFF79E1}" dt="2023-04-04T13:15:48.111" v="307" actId="113"/>
        <pc:sldMkLst>
          <pc:docMk/>
          <pc:sldMk cId="3163989721" sldId="577"/>
        </pc:sldMkLst>
        <pc:spChg chg="mod">
          <ac:chgData name="Rowland, Shawn" userId="ca6f0d85-3edd-4b8a-bf02-f95e8a2cf3ba" providerId="ADAL" clId="{A83BF91F-33F2-4808-BF9E-E1019DFF79E1}" dt="2023-04-04T13:06:32.091" v="90" actId="20577"/>
          <ac:spMkLst>
            <pc:docMk/>
            <pc:sldMk cId="3163989721" sldId="577"/>
            <ac:spMk id="3" creationId="{7005FFD0-046C-4A15-8EB7-532011301DD4}"/>
          </ac:spMkLst>
        </pc:spChg>
        <pc:spChg chg="mod">
          <ac:chgData name="Rowland, Shawn" userId="ca6f0d85-3edd-4b8a-bf02-f95e8a2cf3ba" providerId="ADAL" clId="{A83BF91F-33F2-4808-BF9E-E1019DFF79E1}" dt="2023-04-04T13:15:48.111" v="307" actId="113"/>
          <ac:spMkLst>
            <pc:docMk/>
            <pc:sldMk cId="3163989721" sldId="577"/>
            <ac:spMk id="25" creationId="{A4DF0166-1EC7-9A5A-F6A5-251AF688418E}"/>
          </ac:spMkLst>
        </pc:spChg>
      </pc:sldChg>
      <pc:sldChg chg="delSp modSp add mod ord">
        <pc:chgData name="Rowland, Shawn" userId="ca6f0d85-3edd-4b8a-bf02-f95e8a2cf3ba" providerId="ADAL" clId="{A83BF91F-33F2-4808-BF9E-E1019DFF79E1}" dt="2023-04-11T19:51:25.656" v="406" actId="20577"/>
        <pc:sldMkLst>
          <pc:docMk/>
          <pc:sldMk cId="3619070283" sldId="578"/>
        </pc:sldMkLst>
        <pc:spChg chg="mod">
          <ac:chgData name="Rowland, Shawn" userId="ca6f0d85-3edd-4b8a-bf02-f95e8a2cf3ba" providerId="ADAL" clId="{A83BF91F-33F2-4808-BF9E-E1019DFF79E1}" dt="2023-04-11T19:50:29.297" v="387" actId="20577"/>
          <ac:spMkLst>
            <pc:docMk/>
            <pc:sldMk cId="3619070283" sldId="578"/>
            <ac:spMk id="2" creationId="{00000000-0000-0000-0000-000000000000}"/>
          </ac:spMkLst>
        </pc:spChg>
        <pc:spChg chg="mod">
          <ac:chgData name="Rowland, Shawn" userId="ca6f0d85-3edd-4b8a-bf02-f95e8a2cf3ba" providerId="ADAL" clId="{A83BF91F-33F2-4808-BF9E-E1019DFF79E1}" dt="2023-04-11T19:51:25.656" v="406" actId="20577"/>
          <ac:spMkLst>
            <pc:docMk/>
            <pc:sldMk cId="3619070283" sldId="578"/>
            <ac:spMk id="5" creationId="{9B6CEC2D-7DB7-4D04-9F42-17C5FD2F8FD9}"/>
          </ac:spMkLst>
        </pc:spChg>
        <pc:picChg chg="del">
          <ac:chgData name="Rowland, Shawn" userId="ca6f0d85-3edd-4b8a-bf02-f95e8a2cf3ba" providerId="ADAL" clId="{A83BF91F-33F2-4808-BF9E-E1019DFF79E1}" dt="2023-04-11T19:50:31.804" v="388" actId="478"/>
          <ac:picMkLst>
            <pc:docMk/>
            <pc:sldMk cId="3619070283" sldId="578"/>
            <ac:picMk id="3" creationId="{7FB8DA03-5FD6-91BF-7AD6-FB25E0C31AAE}"/>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4DAF55E5-C0EE-4A2A-9ABB-54BA50329B5E}" type="datetimeFigureOut">
              <a:rPr lang="en-US" smtClean="0"/>
              <a:t>5/19/2023</a:t>
            </a:fld>
            <a:endParaRPr lang="en-US"/>
          </a:p>
        </p:txBody>
      </p:sp>
      <p:sp>
        <p:nvSpPr>
          <p:cNvPr id="4" name="Footer Placeholder 3"/>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83ADC75F-90F6-4DD1-83DE-7F4A28BD0D74}" type="slidenum">
              <a:rPr lang="en-US" smtClean="0"/>
              <a:t>‹#›</a:t>
            </a:fld>
            <a:endParaRPr lang="en-US"/>
          </a:p>
        </p:txBody>
      </p:sp>
    </p:spTree>
    <p:extLst>
      <p:ext uri="{BB962C8B-B14F-4D97-AF65-F5344CB8AC3E}">
        <p14:creationId xmlns:p14="http://schemas.microsoft.com/office/powerpoint/2010/main" val="101535875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4" tIns="46586" rIns="93174" bIns="46586" rtlCol="0"/>
          <a:lstStyle>
            <a:lvl1pPr algn="l">
              <a:defRPr sz="1200"/>
            </a:lvl1pPr>
          </a:lstStyle>
          <a:p>
            <a:endParaRPr lang="en-US" dirty="0"/>
          </a:p>
        </p:txBody>
      </p:sp>
      <p:sp>
        <p:nvSpPr>
          <p:cNvPr id="3" name="Date Placeholder 2"/>
          <p:cNvSpPr>
            <a:spLocks noGrp="1"/>
          </p:cNvSpPr>
          <p:nvPr>
            <p:ph type="dt" idx="1"/>
          </p:nvPr>
        </p:nvSpPr>
        <p:spPr>
          <a:xfrm>
            <a:off x="3970939" y="0"/>
            <a:ext cx="3037840" cy="464820"/>
          </a:xfrm>
          <a:prstGeom prst="rect">
            <a:avLst/>
          </a:prstGeom>
        </p:spPr>
        <p:txBody>
          <a:bodyPr vert="horz" lIns="93174" tIns="46586" rIns="93174" bIns="46586" rtlCol="0"/>
          <a:lstStyle>
            <a:lvl1pPr algn="r">
              <a:defRPr sz="1200"/>
            </a:lvl1pPr>
          </a:lstStyle>
          <a:p>
            <a:fld id="{29E08E3E-8FF8-4790-A8DD-E16ED0F0113B}" type="datetimeFigureOut">
              <a:rPr lang="en-US" smtClean="0"/>
              <a:t>5/19/2023</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4" tIns="46586" rIns="93174" bIns="46586"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4" tIns="46586" rIns="93174" bIns="4658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4" tIns="46586" rIns="93174" bIns="46586"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9" y="8829967"/>
            <a:ext cx="3037840" cy="464820"/>
          </a:xfrm>
          <a:prstGeom prst="rect">
            <a:avLst/>
          </a:prstGeom>
        </p:spPr>
        <p:txBody>
          <a:bodyPr vert="horz" lIns="93174" tIns="46586" rIns="93174" bIns="46586" rtlCol="0" anchor="b"/>
          <a:lstStyle>
            <a:lvl1pPr algn="r">
              <a:defRPr sz="1200"/>
            </a:lvl1pPr>
          </a:lstStyle>
          <a:p>
            <a:fld id="{E42824D2-0CA0-4D1A-BD61-8836BD7FE7FE}" type="slidenum">
              <a:rPr lang="en-US" smtClean="0"/>
              <a:t>‹#›</a:t>
            </a:fld>
            <a:endParaRPr lang="en-US" dirty="0"/>
          </a:p>
        </p:txBody>
      </p:sp>
    </p:spTree>
    <p:extLst>
      <p:ext uri="{BB962C8B-B14F-4D97-AF65-F5344CB8AC3E}">
        <p14:creationId xmlns:p14="http://schemas.microsoft.com/office/powerpoint/2010/main" val="5527294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42824D2-0CA0-4D1A-BD61-8836BD7FE7FE}" type="slidenum">
              <a:rPr lang="en-US" smtClean="0"/>
              <a:t>1</a:t>
            </a:fld>
            <a:endParaRPr lang="en-US" dirty="0"/>
          </a:p>
        </p:txBody>
      </p:sp>
    </p:spTree>
    <p:extLst>
      <p:ext uri="{BB962C8B-B14F-4D97-AF65-F5344CB8AC3E}">
        <p14:creationId xmlns:p14="http://schemas.microsoft.com/office/powerpoint/2010/main" val="41676295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2824D2-0CA0-4D1A-BD61-8836BD7FE7FE}" type="slidenum">
              <a:rPr lang="en-US" smtClean="0"/>
              <a:t>10</a:t>
            </a:fld>
            <a:endParaRPr lang="en-US" dirty="0"/>
          </a:p>
        </p:txBody>
      </p:sp>
    </p:spTree>
    <p:extLst>
      <p:ext uri="{BB962C8B-B14F-4D97-AF65-F5344CB8AC3E}">
        <p14:creationId xmlns:p14="http://schemas.microsoft.com/office/powerpoint/2010/main" val="18914745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42824D2-0CA0-4D1A-BD61-8836BD7FE7FE}" type="slidenum">
              <a:rPr lang="en-US" smtClean="0"/>
              <a:t>11</a:t>
            </a:fld>
            <a:endParaRPr lang="en-US" dirty="0"/>
          </a:p>
        </p:txBody>
      </p:sp>
    </p:spTree>
    <p:extLst>
      <p:ext uri="{BB962C8B-B14F-4D97-AF65-F5344CB8AC3E}">
        <p14:creationId xmlns:p14="http://schemas.microsoft.com/office/powerpoint/2010/main" val="2483361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42824D2-0CA0-4D1A-BD61-8836BD7FE7FE}" type="slidenum">
              <a:rPr lang="en-US" smtClean="0"/>
              <a:t>12</a:t>
            </a:fld>
            <a:endParaRPr lang="en-US" dirty="0"/>
          </a:p>
        </p:txBody>
      </p:sp>
    </p:spTree>
    <p:extLst>
      <p:ext uri="{BB962C8B-B14F-4D97-AF65-F5344CB8AC3E}">
        <p14:creationId xmlns:p14="http://schemas.microsoft.com/office/powerpoint/2010/main" val="30360835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42824D2-0CA0-4D1A-BD61-8836BD7FE7FE}" type="slidenum">
              <a:rPr lang="en-US" smtClean="0"/>
              <a:t>2</a:t>
            </a:fld>
            <a:endParaRPr lang="en-US" dirty="0"/>
          </a:p>
        </p:txBody>
      </p:sp>
    </p:spTree>
    <p:extLst>
      <p:ext uri="{BB962C8B-B14F-4D97-AF65-F5344CB8AC3E}">
        <p14:creationId xmlns:p14="http://schemas.microsoft.com/office/powerpoint/2010/main" val="36976854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2824D2-0CA0-4D1A-BD61-8836BD7FE7FE}" type="slidenum">
              <a:rPr lang="en-US" smtClean="0"/>
              <a:t>3</a:t>
            </a:fld>
            <a:endParaRPr lang="en-US" dirty="0"/>
          </a:p>
        </p:txBody>
      </p:sp>
    </p:spTree>
    <p:extLst>
      <p:ext uri="{BB962C8B-B14F-4D97-AF65-F5344CB8AC3E}">
        <p14:creationId xmlns:p14="http://schemas.microsoft.com/office/powerpoint/2010/main" val="30692993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2824D2-0CA0-4D1A-BD61-8836BD7FE7FE}" type="slidenum">
              <a:rPr lang="en-US" smtClean="0"/>
              <a:t>4</a:t>
            </a:fld>
            <a:endParaRPr lang="en-US" dirty="0"/>
          </a:p>
        </p:txBody>
      </p:sp>
    </p:spTree>
    <p:extLst>
      <p:ext uri="{BB962C8B-B14F-4D97-AF65-F5344CB8AC3E}">
        <p14:creationId xmlns:p14="http://schemas.microsoft.com/office/powerpoint/2010/main" val="12087563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2824D2-0CA0-4D1A-BD61-8836BD7FE7FE}" type="slidenum">
              <a:rPr lang="en-US" smtClean="0"/>
              <a:t>5</a:t>
            </a:fld>
            <a:endParaRPr lang="en-US" dirty="0"/>
          </a:p>
        </p:txBody>
      </p:sp>
    </p:spTree>
    <p:extLst>
      <p:ext uri="{BB962C8B-B14F-4D97-AF65-F5344CB8AC3E}">
        <p14:creationId xmlns:p14="http://schemas.microsoft.com/office/powerpoint/2010/main" val="36375223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2824D2-0CA0-4D1A-BD61-8836BD7FE7FE}" type="slidenum">
              <a:rPr lang="en-US" smtClean="0"/>
              <a:t>6</a:t>
            </a:fld>
            <a:endParaRPr lang="en-US" dirty="0"/>
          </a:p>
        </p:txBody>
      </p:sp>
    </p:spTree>
    <p:extLst>
      <p:ext uri="{BB962C8B-B14F-4D97-AF65-F5344CB8AC3E}">
        <p14:creationId xmlns:p14="http://schemas.microsoft.com/office/powerpoint/2010/main" val="8762618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2824D2-0CA0-4D1A-BD61-8836BD7FE7FE}" type="slidenum">
              <a:rPr lang="en-US" smtClean="0"/>
              <a:t>7</a:t>
            </a:fld>
            <a:endParaRPr lang="en-US" dirty="0"/>
          </a:p>
        </p:txBody>
      </p:sp>
    </p:spTree>
    <p:extLst>
      <p:ext uri="{BB962C8B-B14F-4D97-AF65-F5344CB8AC3E}">
        <p14:creationId xmlns:p14="http://schemas.microsoft.com/office/powerpoint/2010/main" val="5742786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42824D2-0CA0-4D1A-BD61-8836BD7FE7FE}" type="slidenum">
              <a:rPr lang="en-US" smtClean="0"/>
              <a:t>8</a:t>
            </a:fld>
            <a:endParaRPr lang="en-US" dirty="0"/>
          </a:p>
        </p:txBody>
      </p:sp>
    </p:spTree>
    <p:extLst>
      <p:ext uri="{BB962C8B-B14F-4D97-AF65-F5344CB8AC3E}">
        <p14:creationId xmlns:p14="http://schemas.microsoft.com/office/powerpoint/2010/main" val="35468384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42824D2-0CA0-4D1A-BD61-8836BD7FE7FE}" type="slidenum">
              <a:rPr lang="en-US" smtClean="0"/>
              <a:t>9</a:t>
            </a:fld>
            <a:endParaRPr lang="en-US" dirty="0"/>
          </a:p>
        </p:txBody>
      </p:sp>
    </p:spTree>
    <p:extLst>
      <p:ext uri="{BB962C8B-B14F-4D97-AF65-F5344CB8AC3E}">
        <p14:creationId xmlns:p14="http://schemas.microsoft.com/office/powerpoint/2010/main" val="16094401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1DE266B-CAAA-4E05-9A24-BA7D3B7DE712}" type="datetime4">
              <a:rPr lang="en-US" smtClean="0"/>
              <a:t>May 19, 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3762562-2A85-467C-BBAC-616507325291}" type="slidenum">
              <a:rPr lang="en-US" smtClean="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BC1BB27-21A6-4026-AD59-5B1A8FC44149}" type="datetime4">
              <a:rPr lang="en-US" smtClean="0"/>
              <a:t>May 19, 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3762562-2A85-467C-BBAC-616507325291}"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Date Placeholder 3"/>
          <p:cNvSpPr>
            <a:spLocks noGrp="1"/>
          </p:cNvSpPr>
          <p:nvPr>
            <p:ph type="dt" sz="half" idx="10"/>
          </p:nvPr>
        </p:nvSpPr>
        <p:spPr/>
        <p:txBody>
          <a:bodyPr/>
          <a:lstStyle/>
          <a:p>
            <a:fld id="{4A25D437-7D9C-4CB8-8FEF-5749DEECEE20}" type="datetime4">
              <a:rPr lang="en-US" smtClean="0"/>
              <a:t>May 19, 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3762562-2A85-467C-BBAC-616507325291}" type="slidenum">
              <a:rPr lang="en-US" smtClean="0"/>
              <a:t>‹#›</a:t>
            </a:fld>
            <a:endParaRPr lang="en-US" dirty="0"/>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0A12EEB-D73F-45AC-A9FA-8F4C9E4D6892}" type="datetime4">
              <a:rPr lang="en-US" smtClean="0"/>
              <a:t>May 19, 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3762562-2A85-467C-BBAC-616507325291}" type="slidenum">
              <a:rPr lang="en-US" smtClean="0"/>
              <a:t>‹#›</a:t>
            </a:fld>
            <a:endParaRPr lang="en-US" dirty="0"/>
          </a:p>
        </p:txBody>
      </p:sp>
      <p:sp>
        <p:nvSpPr>
          <p:cNvPr id="7" name="Title 6"/>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F18B878-3EEB-480E-8743-491D2ADA488C}" type="datetime4">
              <a:rPr lang="en-US" smtClean="0"/>
              <a:t>May 19, 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3762562-2A85-467C-BBAC-616507325291}" type="slidenum">
              <a:rPr lang="en-US" smtClean="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Date Placeholder 4"/>
          <p:cNvSpPr>
            <a:spLocks noGrp="1"/>
          </p:cNvSpPr>
          <p:nvPr>
            <p:ph type="dt" sz="half" idx="10"/>
          </p:nvPr>
        </p:nvSpPr>
        <p:spPr/>
        <p:txBody>
          <a:bodyPr/>
          <a:lstStyle/>
          <a:p>
            <a:fld id="{DAC6507B-F57D-4C97-B17D-86620274F84A}" type="datetime4">
              <a:rPr lang="en-US" smtClean="0"/>
              <a:t>May 19, 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3762562-2A85-467C-BBAC-616507325291}" type="slidenum">
              <a:rPr lang="en-US" smtClean="0"/>
              <a:t>‹#›</a:t>
            </a:fld>
            <a:endParaRPr lang="en-US" dirty="0"/>
          </a:p>
        </p:txBody>
      </p:sp>
      <p:sp>
        <p:nvSpPr>
          <p:cNvPr id="9" name="Content Placeholder 8"/>
          <p:cNvSpPr>
            <a:spLocks noGrp="1"/>
          </p:cNvSpPr>
          <p:nvPr>
            <p:ph sz="quarter" idx="13"/>
          </p:nvPr>
        </p:nvSpPr>
        <p:spPr>
          <a:xfrm>
            <a:off x="676655" y="2679192"/>
            <a:ext cx="3822192" cy="34472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14"/>
          </p:nvPr>
        </p:nvSpPr>
        <p:spPr>
          <a:xfrm>
            <a:off x="4645152" y="2679192"/>
            <a:ext cx="3822192" cy="34472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57D7926-7236-4AE7-8088-60F771DDA9D9}" type="datetime4">
              <a:rPr lang="en-US" smtClean="0"/>
              <a:t>May 19, 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13762562-2A85-467C-BBAC-616507325291}" type="slidenum">
              <a:rPr lang="en-US" smtClean="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FA50CD6-BA56-47EB-996A-90C9793AB29E}" type="datetime4">
              <a:rPr lang="en-US" smtClean="0"/>
              <a:t>May 19, 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13762562-2A85-467C-BBAC-616507325291}" type="slidenum">
              <a:rPr lang="en-US" smtClean="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2" name="Date Placeholder 1"/>
          <p:cNvSpPr>
            <a:spLocks noGrp="1"/>
          </p:cNvSpPr>
          <p:nvPr>
            <p:ph type="dt" sz="half" idx="10"/>
          </p:nvPr>
        </p:nvSpPr>
        <p:spPr/>
        <p:txBody>
          <a:bodyPr/>
          <a:lstStyle/>
          <a:p>
            <a:fld id="{CD92AE48-B6D5-4EDD-8880-B11EE584DA8A}" type="datetime4">
              <a:rPr lang="en-US" smtClean="0"/>
              <a:t>May 19, 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13762562-2A85-467C-BBAC-616507325291}"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Date Placeholder 4"/>
          <p:cNvSpPr>
            <a:spLocks noGrp="1"/>
          </p:cNvSpPr>
          <p:nvPr>
            <p:ph type="dt" sz="half" idx="10"/>
          </p:nvPr>
        </p:nvSpPr>
        <p:spPr/>
        <p:txBody>
          <a:bodyPr/>
          <a:lstStyle/>
          <a:p>
            <a:fld id="{85139B8B-BA16-444A-A9A5-43E374F0351C}" type="datetime4">
              <a:rPr lang="en-US" smtClean="0"/>
              <a:t>May 19, 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3762562-2A85-467C-BBAC-616507325291}" type="slidenum">
              <a:rPr lang="en-US" smtClean="0"/>
              <a:t>‹#›</a:t>
            </a:fld>
            <a:endParaRPr lang="en-US" dirty="0"/>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en-US"/>
              <a:t>Click to edit Master title style</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37B4FC5-DAAA-490A-85AC-FD846BB2297C}" type="datetime4">
              <a:rPr lang="en-US" smtClean="0"/>
              <a:t>May 19, 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3762562-2A85-467C-BBAC-616507325291}" type="slidenum">
              <a:rPr lang="en-US" smtClean="0"/>
              <a:t>‹#›</a:t>
            </a:fld>
            <a:endParaRPr lang="en-US" dirty="0"/>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C288F2FF-6656-4FB5-804A-AB80D552FC41}" type="datetime4">
              <a:rPr lang="en-US" smtClean="0"/>
              <a:t>May 19, 2023</a:t>
            </a:fld>
            <a:endParaRPr lang="en-US" dirty="0"/>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en-US" dirty="0"/>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13762562-2A85-467C-BBAC-616507325291}" type="slidenum">
              <a:rPr lang="en-US" smtClean="0"/>
              <a:t>‹#›</a:t>
            </a:fld>
            <a:endParaRPr lang="en-US" dirty="0"/>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hdr="0" ftr="0" dt="0"/>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4.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685800"/>
            <a:ext cx="7772400" cy="2362200"/>
          </a:xfrm>
        </p:spPr>
        <p:txBody>
          <a:bodyPr>
            <a:normAutofit fontScale="90000"/>
          </a:bodyPr>
          <a:lstStyle/>
          <a:p>
            <a:br>
              <a:rPr lang="en-US" dirty="0">
                <a:solidFill>
                  <a:schemeClr val="tx2"/>
                </a:solidFill>
              </a:rPr>
            </a:br>
            <a:r>
              <a:rPr lang="en-US" dirty="0">
                <a:solidFill>
                  <a:schemeClr val="bg1"/>
                </a:solidFill>
              </a:rPr>
              <a:t>COMPREHENSIVE RULE CHANGES</a:t>
            </a:r>
            <a:br>
              <a:rPr lang="en-US" dirty="0">
                <a:solidFill>
                  <a:schemeClr val="tx2"/>
                </a:solidFill>
              </a:rPr>
            </a:br>
            <a:endParaRPr lang="en-US" dirty="0">
              <a:solidFill>
                <a:schemeClr val="tx2"/>
              </a:solidFill>
            </a:endParaRPr>
          </a:p>
        </p:txBody>
      </p:sp>
      <p:sp>
        <p:nvSpPr>
          <p:cNvPr id="3" name="Subtitle 2"/>
          <p:cNvSpPr>
            <a:spLocks noGrp="1"/>
          </p:cNvSpPr>
          <p:nvPr>
            <p:ph type="subTitle" idx="1"/>
          </p:nvPr>
        </p:nvSpPr>
        <p:spPr>
          <a:xfrm>
            <a:off x="1371599" y="3327401"/>
            <a:ext cx="6400800" cy="1777999"/>
          </a:xfrm>
        </p:spPr>
        <p:txBody>
          <a:bodyPr>
            <a:normAutofit fontScale="92500" lnSpcReduction="20000"/>
          </a:bodyPr>
          <a:lstStyle/>
          <a:p>
            <a:r>
              <a:rPr lang="en-US" dirty="0"/>
              <a:t>Water Pollution Control Advisory Council</a:t>
            </a:r>
          </a:p>
          <a:p>
            <a:r>
              <a:rPr lang="en-US" dirty="0"/>
              <a:t>(WPCAC)</a:t>
            </a:r>
          </a:p>
          <a:p>
            <a:endParaRPr lang="en-US" dirty="0"/>
          </a:p>
          <a:p>
            <a:r>
              <a:rPr lang="en-US" dirty="0"/>
              <a:t>Zoom Meeting</a:t>
            </a:r>
          </a:p>
          <a:p>
            <a:r>
              <a:rPr lang="en-US" dirty="0"/>
              <a:t>May 19, 2023</a:t>
            </a:r>
          </a:p>
          <a:p>
            <a:r>
              <a:rPr lang="en-US" dirty="0"/>
              <a:t>Shawn Rowland, MS RS</a:t>
            </a:r>
          </a:p>
        </p:txBody>
      </p:sp>
      <p:pic>
        <p:nvPicPr>
          <p:cNvPr id="1026" name="Picture 2" descr="http://montananps319grants.pbworks.com/f/1423754038/24_DEQLogo_TransparentBG_Horizontal_Web.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0090" y="5867400"/>
            <a:ext cx="5402510" cy="914400"/>
          </a:xfrm>
          <a:prstGeom prst="rect">
            <a:avLst/>
          </a:prstGeom>
          <a:noFill/>
          <a:extLst>
            <a:ext uri="{909E8E84-426E-40DD-AFC4-6F175D3DCCD1}">
              <a14:hiddenFill xmlns:a14="http://schemas.microsoft.com/office/drawing/2010/main">
                <a:solidFill>
                  <a:srgbClr val="FFFFFF"/>
                </a:solidFill>
              </a14:hiddenFill>
            </a:ext>
          </a:extLst>
        </p:spPr>
      </p:pic>
      <p:sp>
        <p:nvSpPr>
          <p:cNvPr id="5" name="Slide Number Placeholder 4">
            <a:extLst>
              <a:ext uri="{FF2B5EF4-FFF2-40B4-BE49-F238E27FC236}">
                <a16:creationId xmlns:a16="http://schemas.microsoft.com/office/drawing/2014/main" id="{DB6606EC-ADD5-4C48-94E8-546C65E46642}"/>
              </a:ext>
            </a:extLst>
          </p:cNvPr>
          <p:cNvSpPr>
            <a:spLocks noGrp="1"/>
          </p:cNvSpPr>
          <p:nvPr>
            <p:ph type="sldNum" sz="quarter" idx="12"/>
          </p:nvPr>
        </p:nvSpPr>
        <p:spPr/>
        <p:txBody>
          <a:bodyPr/>
          <a:lstStyle/>
          <a:p>
            <a:fld id="{13762562-2A85-467C-BBAC-616507325291}" type="slidenum">
              <a:rPr lang="en-US" smtClean="0"/>
              <a:t>1</a:t>
            </a:fld>
            <a:endParaRPr lang="en-US" dirty="0"/>
          </a:p>
        </p:txBody>
      </p:sp>
    </p:spTree>
    <p:extLst>
      <p:ext uri="{BB962C8B-B14F-4D97-AF65-F5344CB8AC3E}">
        <p14:creationId xmlns:p14="http://schemas.microsoft.com/office/powerpoint/2010/main" val="7769418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9E07C9C-E731-46E5-9A2C-698F843DB10B}"/>
              </a:ext>
            </a:extLst>
          </p:cNvPr>
          <p:cNvSpPr>
            <a:spLocks noGrp="1"/>
          </p:cNvSpPr>
          <p:nvPr>
            <p:ph idx="1"/>
          </p:nvPr>
        </p:nvSpPr>
        <p:spPr>
          <a:xfrm>
            <a:off x="677863" y="1981200"/>
            <a:ext cx="8008937" cy="4355308"/>
          </a:xfrm>
        </p:spPr>
        <p:txBody>
          <a:bodyPr>
            <a:normAutofit/>
          </a:bodyPr>
          <a:lstStyle/>
          <a:p>
            <a:pPr marL="0" indent="0">
              <a:buClr>
                <a:schemeClr val="tx2"/>
              </a:buClr>
              <a:buNone/>
            </a:pPr>
            <a:endParaRPr lang="en-US" sz="2200" dirty="0"/>
          </a:p>
          <a:p>
            <a:pPr marL="0" indent="0">
              <a:buClr>
                <a:schemeClr val="tx2"/>
              </a:buClr>
              <a:buNone/>
            </a:pPr>
            <a:r>
              <a:rPr lang="en-US" sz="2000" b="1" u="sng" dirty="0"/>
              <a:t>Phase 2 </a:t>
            </a:r>
          </a:p>
          <a:p>
            <a:pPr>
              <a:buClr>
                <a:schemeClr val="tx2"/>
              </a:buClr>
              <a:buFont typeface="Wingdings" panose="05000000000000000000" pitchFamily="2" charset="2"/>
              <a:buChar char="§"/>
            </a:pPr>
            <a:r>
              <a:rPr lang="en-US" sz="2000" b="1" dirty="0"/>
              <a:t>New Rules to Reflect Laws passed by 2023 Legislature</a:t>
            </a:r>
          </a:p>
          <a:p>
            <a:pPr>
              <a:buClr>
                <a:schemeClr val="tx2"/>
              </a:buClr>
              <a:buFont typeface="Wingdings" panose="05000000000000000000" pitchFamily="2" charset="2"/>
              <a:buChar char="§"/>
            </a:pPr>
            <a:r>
              <a:rPr lang="en-US" sz="2000" b="1" dirty="0"/>
              <a:t>Continuing work in Subdivision Advisory Task Force (SATF) subcommittees</a:t>
            </a:r>
          </a:p>
          <a:p>
            <a:pPr lvl="1">
              <a:buClr>
                <a:schemeClr val="tx2"/>
              </a:buClr>
              <a:buFont typeface="Wingdings" panose="05000000000000000000" pitchFamily="2" charset="2"/>
              <a:buChar char="§"/>
            </a:pPr>
            <a:r>
              <a:rPr lang="en-US" sz="1800" dirty="0">
                <a:highlight>
                  <a:srgbClr val="FFFFFF"/>
                </a:highlight>
              </a:rPr>
              <a:t>Subchapter 9</a:t>
            </a:r>
          </a:p>
          <a:p>
            <a:pPr lvl="1">
              <a:buClr>
                <a:schemeClr val="tx2"/>
              </a:buClr>
              <a:buFont typeface="Wingdings" panose="05000000000000000000" pitchFamily="2" charset="2"/>
              <a:buChar char="§"/>
            </a:pPr>
            <a:r>
              <a:rPr lang="en-US" sz="1800" dirty="0"/>
              <a:t>DEQ-4, Portions of Subchapter 3 </a:t>
            </a:r>
          </a:p>
          <a:p>
            <a:pPr lvl="1">
              <a:buClr>
                <a:schemeClr val="tx2"/>
              </a:buClr>
              <a:buFont typeface="Wingdings" panose="05000000000000000000" pitchFamily="2" charset="2"/>
              <a:buChar char="§"/>
            </a:pPr>
            <a:r>
              <a:rPr lang="en-US" sz="1800" dirty="0"/>
              <a:t>DEQ-8</a:t>
            </a:r>
          </a:p>
          <a:p>
            <a:pPr lvl="1">
              <a:buClr>
                <a:schemeClr val="tx2"/>
              </a:buClr>
              <a:buFont typeface="Wingdings" panose="05000000000000000000" pitchFamily="2" charset="2"/>
              <a:buChar char="§"/>
            </a:pPr>
            <a:r>
              <a:rPr lang="en-US" sz="1800" dirty="0"/>
              <a:t>Nondegradation (new subcommittee to be formed)</a:t>
            </a:r>
          </a:p>
          <a:p>
            <a:pPr marL="0" indent="0">
              <a:buNone/>
            </a:pPr>
            <a:endParaRPr lang="en-US" dirty="0"/>
          </a:p>
          <a:p>
            <a:pPr marL="0" indent="0">
              <a:buNone/>
            </a:pPr>
            <a:endParaRPr lang="en-US" dirty="0"/>
          </a:p>
        </p:txBody>
      </p:sp>
      <p:sp>
        <p:nvSpPr>
          <p:cNvPr id="3" name="Title 2">
            <a:extLst>
              <a:ext uri="{FF2B5EF4-FFF2-40B4-BE49-F238E27FC236}">
                <a16:creationId xmlns:a16="http://schemas.microsoft.com/office/drawing/2014/main" id="{7005FFD0-046C-4A15-8EB7-532011301DD4}"/>
              </a:ext>
            </a:extLst>
          </p:cNvPr>
          <p:cNvSpPr>
            <a:spLocks noGrp="1"/>
          </p:cNvSpPr>
          <p:nvPr>
            <p:ph type="title"/>
          </p:nvPr>
        </p:nvSpPr>
        <p:spPr/>
        <p:txBody>
          <a:bodyPr>
            <a:normAutofit fontScale="90000"/>
          </a:bodyPr>
          <a:lstStyle/>
          <a:p>
            <a:r>
              <a:rPr lang="en-US" sz="4400" dirty="0"/>
              <a:t>Phase 2 - Proposed Changes </a:t>
            </a:r>
            <a:br>
              <a:rPr lang="en-US" sz="4400" dirty="0"/>
            </a:br>
            <a:endParaRPr lang="en-US" dirty="0"/>
          </a:p>
        </p:txBody>
      </p:sp>
      <p:pic>
        <p:nvPicPr>
          <p:cNvPr id="5" name="Picture 6" descr="http://www.deq.mt.gov/FedSuperfund/04_DEQLogo_WhiteBG_Web.jpg">
            <a:extLst>
              <a:ext uri="{FF2B5EF4-FFF2-40B4-BE49-F238E27FC236}">
                <a16:creationId xmlns:a16="http://schemas.microsoft.com/office/drawing/2014/main" id="{BA013D79-94A1-4519-9DFF-466EAB56CDCD}"/>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1971" t="23505" r="7744" b="23611"/>
          <a:stretch/>
        </p:blipFill>
        <p:spPr bwMode="auto">
          <a:xfrm>
            <a:off x="7848600" y="6172200"/>
            <a:ext cx="1235075" cy="628650"/>
          </a:xfrm>
          <a:prstGeom prst="rect">
            <a:avLst/>
          </a:prstGeom>
          <a:noFill/>
          <a:extLst>
            <a:ext uri="{909E8E84-426E-40DD-AFC4-6F175D3DCCD1}">
              <a14:hiddenFill xmlns:a14="http://schemas.microsoft.com/office/drawing/2010/main">
                <a:solidFill>
                  <a:srgbClr val="FFFFFF"/>
                </a:solidFill>
              </a14:hiddenFill>
            </a:ext>
          </a:extLst>
        </p:spPr>
      </p:pic>
      <p:sp>
        <p:nvSpPr>
          <p:cNvPr id="6" name="Slide Number Placeholder 5">
            <a:extLst>
              <a:ext uri="{FF2B5EF4-FFF2-40B4-BE49-F238E27FC236}">
                <a16:creationId xmlns:a16="http://schemas.microsoft.com/office/drawing/2014/main" id="{B71D18CD-49A4-4E7E-8BD2-E8C563989348}"/>
              </a:ext>
            </a:extLst>
          </p:cNvPr>
          <p:cNvSpPr>
            <a:spLocks noGrp="1"/>
          </p:cNvSpPr>
          <p:nvPr>
            <p:ph type="sldNum" sz="quarter" idx="12"/>
          </p:nvPr>
        </p:nvSpPr>
        <p:spPr/>
        <p:txBody>
          <a:bodyPr/>
          <a:lstStyle/>
          <a:p>
            <a:fld id="{13762562-2A85-467C-BBAC-616507325291}" type="slidenum">
              <a:rPr lang="en-US" smtClean="0"/>
              <a:t>10</a:t>
            </a:fld>
            <a:endParaRPr lang="en-US" dirty="0"/>
          </a:p>
        </p:txBody>
      </p:sp>
    </p:spTree>
    <p:extLst>
      <p:ext uri="{BB962C8B-B14F-4D97-AF65-F5344CB8AC3E}">
        <p14:creationId xmlns:p14="http://schemas.microsoft.com/office/powerpoint/2010/main" val="6919146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9448800" cy="1524000"/>
          </a:xfrm>
        </p:spPr>
        <p:txBody>
          <a:bodyPr>
            <a:normAutofit fontScale="90000"/>
          </a:bodyPr>
          <a:lstStyle/>
          <a:p>
            <a:br>
              <a:rPr lang="en-US" sz="5600" dirty="0"/>
            </a:br>
            <a:r>
              <a:rPr lang="en-US" sz="5600" dirty="0"/>
              <a:t>Phase 2 - Proposed Changes </a:t>
            </a:r>
            <a:br>
              <a:rPr lang="en-US" sz="5600" dirty="0"/>
            </a:br>
            <a:endParaRPr lang="en-US" dirty="0">
              <a:solidFill>
                <a:schemeClr val="tx1"/>
              </a:solidFill>
            </a:endParaRPr>
          </a:p>
        </p:txBody>
      </p:sp>
      <p:sp>
        <p:nvSpPr>
          <p:cNvPr id="5" name="TextBox 4">
            <a:extLst>
              <a:ext uri="{FF2B5EF4-FFF2-40B4-BE49-F238E27FC236}">
                <a16:creationId xmlns:a16="http://schemas.microsoft.com/office/drawing/2014/main" id="{9B6CEC2D-7DB7-4D04-9F42-17C5FD2F8FD9}"/>
              </a:ext>
            </a:extLst>
          </p:cNvPr>
          <p:cNvSpPr txBox="1"/>
          <p:nvPr/>
        </p:nvSpPr>
        <p:spPr>
          <a:xfrm>
            <a:off x="609600" y="1252835"/>
            <a:ext cx="8077200" cy="461665"/>
          </a:xfrm>
          <a:prstGeom prst="rect">
            <a:avLst/>
          </a:prstGeom>
          <a:noFill/>
        </p:spPr>
        <p:txBody>
          <a:bodyPr wrap="square">
            <a:spAutoFit/>
          </a:bodyPr>
          <a:lstStyle/>
          <a:p>
            <a:r>
              <a:rPr lang="en-US" sz="2400" b="1" dirty="0">
                <a:solidFill>
                  <a:schemeClr val="tx2"/>
                </a:solidFill>
              </a:rPr>
              <a:t>TIMELINE</a:t>
            </a:r>
          </a:p>
        </p:txBody>
      </p:sp>
      <p:graphicFrame>
        <p:nvGraphicFramePr>
          <p:cNvPr id="6" name="Table 5">
            <a:extLst>
              <a:ext uri="{FF2B5EF4-FFF2-40B4-BE49-F238E27FC236}">
                <a16:creationId xmlns:a16="http://schemas.microsoft.com/office/drawing/2014/main" id="{766F52A6-B487-17C0-D81B-0086DD037B99}"/>
              </a:ext>
            </a:extLst>
          </p:cNvPr>
          <p:cNvGraphicFramePr>
            <a:graphicFrameLocks noGrp="1"/>
          </p:cNvGraphicFramePr>
          <p:nvPr>
            <p:extLst>
              <p:ext uri="{D42A27DB-BD31-4B8C-83A1-F6EECF244321}">
                <p14:modId xmlns:p14="http://schemas.microsoft.com/office/powerpoint/2010/main" val="1103777723"/>
              </p:ext>
            </p:extLst>
          </p:nvPr>
        </p:nvGraphicFramePr>
        <p:xfrm>
          <a:off x="457200" y="1905000"/>
          <a:ext cx="8458207" cy="4495801"/>
        </p:xfrm>
        <a:graphic>
          <a:graphicData uri="http://schemas.openxmlformats.org/drawingml/2006/table">
            <a:tbl>
              <a:tblPr/>
              <a:tblGrid>
                <a:gridCol w="2543373">
                  <a:extLst>
                    <a:ext uri="{9D8B030D-6E8A-4147-A177-3AD203B41FA5}">
                      <a16:colId xmlns:a16="http://schemas.microsoft.com/office/drawing/2014/main" val="1896921379"/>
                    </a:ext>
                  </a:extLst>
                </a:gridCol>
                <a:gridCol w="227831">
                  <a:extLst>
                    <a:ext uri="{9D8B030D-6E8A-4147-A177-3AD203B41FA5}">
                      <a16:colId xmlns:a16="http://schemas.microsoft.com/office/drawing/2014/main" val="2206480152"/>
                    </a:ext>
                  </a:extLst>
                </a:gridCol>
                <a:gridCol w="227831">
                  <a:extLst>
                    <a:ext uri="{9D8B030D-6E8A-4147-A177-3AD203B41FA5}">
                      <a16:colId xmlns:a16="http://schemas.microsoft.com/office/drawing/2014/main" val="3292356331"/>
                    </a:ext>
                  </a:extLst>
                </a:gridCol>
                <a:gridCol w="227831">
                  <a:extLst>
                    <a:ext uri="{9D8B030D-6E8A-4147-A177-3AD203B41FA5}">
                      <a16:colId xmlns:a16="http://schemas.microsoft.com/office/drawing/2014/main" val="2185955307"/>
                    </a:ext>
                  </a:extLst>
                </a:gridCol>
                <a:gridCol w="227831">
                  <a:extLst>
                    <a:ext uri="{9D8B030D-6E8A-4147-A177-3AD203B41FA5}">
                      <a16:colId xmlns:a16="http://schemas.microsoft.com/office/drawing/2014/main" val="430896289"/>
                    </a:ext>
                  </a:extLst>
                </a:gridCol>
                <a:gridCol w="227831">
                  <a:extLst>
                    <a:ext uri="{9D8B030D-6E8A-4147-A177-3AD203B41FA5}">
                      <a16:colId xmlns:a16="http://schemas.microsoft.com/office/drawing/2014/main" val="1117621260"/>
                    </a:ext>
                  </a:extLst>
                </a:gridCol>
                <a:gridCol w="227831">
                  <a:extLst>
                    <a:ext uri="{9D8B030D-6E8A-4147-A177-3AD203B41FA5}">
                      <a16:colId xmlns:a16="http://schemas.microsoft.com/office/drawing/2014/main" val="1857526000"/>
                    </a:ext>
                  </a:extLst>
                </a:gridCol>
                <a:gridCol w="227831">
                  <a:extLst>
                    <a:ext uri="{9D8B030D-6E8A-4147-A177-3AD203B41FA5}">
                      <a16:colId xmlns:a16="http://schemas.microsoft.com/office/drawing/2014/main" val="354307869"/>
                    </a:ext>
                  </a:extLst>
                </a:gridCol>
                <a:gridCol w="227831">
                  <a:extLst>
                    <a:ext uri="{9D8B030D-6E8A-4147-A177-3AD203B41FA5}">
                      <a16:colId xmlns:a16="http://schemas.microsoft.com/office/drawing/2014/main" val="1900044571"/>
                    </a:ext>
                  </a:extLst>
                </a:gridCol>
                <a:gridCol w="227831">
                  <a:extLst>
                    <a:ext uri="{9D8B030D-6E8A-4147-A177-3AD203B41FA5}">
                      <a16:colId xmlns:a16="http://schemas.microsoft.com/office/drawing/2014/main" val="2782186102"/>
                    </a:ext>
                  </a:extLst>
                </a:gridCol>
                <a:gridCol w="227831">
                  <a:extLst>
                    <a:ext uri="{9D8B030D-6E8A-4147-A177-3AD203B41FA5}">
                      <a16:colId xmlns:a16="http://schemas.microsoft.com/office/drawing/2014/main" val="1709025267"/>
                    </a:ext>
                  </a:extLst>
                </a:gridCol>
                <a:gridCol w="227831">
                  <a:extLst>
                    <a:ext uri="{9D8B030D-6E8A-4147-A177-3AD203B41FA5}">
                      <a16:colId xmlns:a16="http://schemas.microsoft.com/office/drawing/2014/main" val="1691433476"/>
                    </a:ext>
                  </a:extLst>
                </a:gridCol>
                <a:gridCol w="227831">
                  <a:extLst>
                    <a:ext uri="{9D8B030D-6E8A-4147-A177-3AD203B41FA5}">
                      <a16:colId xmlns:a16="http://schemas.microsoft.com/office/drawing/2014/main" val="1148764662"/>
                    </a:ext>
                  </a:extLst>
                </a:gridCol>
                <a:gridCol w="227831">
                  <a:extLst>
                    <a:ext uri="{9D8B030D-6E8A-4147-A177-3AD203B41FA5}">
                      <a16:colId xmlns:a16="http://schemas.microsoft.com/office/drawing/2014/main" val="1499287984"/>
                    </a:ext>
                  </a:extLst>
                </a:gridCol>
                <a:gridCol w="227831">
                  <a:extLst>
                    <a:ext uri="{9D8B030D-6E8A-4147-A177-3AD203B41FA5}">
                      <a16:colId xmlns:a16="http://schemas.microsoft.com/office/drawing/2014/main" val="3051135952"/>
                    </a:ext>
                  </a:extLst>
                </a:gridCol>
                <a:gridCol w="227831">
                  <a:extLst>
                    <a:ext uri="{9D8B030D-6E8A-4147-A177-3AD203B41FA5}">
                      <a16:colId xmlns:a16="http://schemas.microsoft.com/office/drawing/2014/main" val="323392837"/>
                    </a:ext>
                  </a:extLst>
                </a:gridCol>
                <a:gridCol w="227831">
                  <a:extLst>
                    <a:ext uri="{9D8B030D-6E8A-4147-A177-3AD203B41FA5}">
                      <a16:colId xmlns:a16="http://schemas.microsoft.com/office/drawing/2014/main" val="1733469568"/>
                    </a:ext>
                  </a:extLst>
                </a:gridCol>
                <a:gridCol w="227831">
                  <a:extLst>
                    <a:ext uri="{9D8B030D-6E8A-4147-A177-3AD203B41FA5}">
                      <a16:colId xmlns:a16="http://schemas.microsoft.com/office/drawing/2014/main" val="1569015633"/>
                    </a:ext>
                  </a:extLst>
                </a:gridCol>
                <a:gridCol w="227831">
                  <a:extLst>
                    <a:ext uri="{9D8B030D-6E8A-4147-A177-3AD203B41FA5}">
                      <a16:colId xmlns:a16="http://schemas.microsoft.com/office/drawing/2014/main" val="2892128558"/>
                    </a:ext>
                  </a:extLst>
                </a:gridCol>
                <a:gridCol w="227831">
                  <a:extLst>
                    <a:ext uri="{9D8B030D-6E8A-4147-A177-3AD203B41FA5}">
                      <a16:colId xmlns:a16="http://schemas.microsoft.com/office/drawing/2014/main" val="2715427739"/>
                    </a:ext>
                  </a:extLst>
                </a:gridCol>
                <a:gridCol w="227831">
                  <a:extLst>
                    <a:ext uri="{9D8B030D-6E8A-4147-A177-3AD203B41FA5}">
                      <a16:colId xmlns:a16="http://schemas.microsoft.com/office/drawing/2014/main" val="3492329259"/>
                    </a:ext>
                  </a:extLst>
                </a:gridCol>
                <a:gridCol w="175252">
                  <a:extLst>
                    <a:ext uri="{9D8B030D-6E8A-4147-A177-3AD203B41FA5}">
                      <a16:colId xmlns:a16="http://schemas.microsoft.com/office/drawing/2014/main" val="3143687270"/>
                    </a:ext>
                  </a:extLst>
                </a:gridCol>
                <a:gridCol w="175252">
                  <a:extLst>
                    <a:ext uri="{9D8B030D-6E8A-4147-A177-3AD203B41FA5}">
                      <a16:colId xmlns:a16="http://schemas.microsoft.com/office/drawing/2014/main" val="2925456641"/>
                    </a:ext>
                  </a:extLst>
                </a:gridCol>
                <a:gridCol w="201542">
                  <a:extLst>
                    <a:ext uri="{9D8B030D-6E8A-4147-A177-3AD203B41FA5}">
                      <a16:colId xmlns:a16="http://schemas.microsoft.com/office/drawing/2014/main" val="1244755338"/>
                    </a:ext>
                  </a:extLst>
                </a:gridCol>
                <a:gridCol w="201542">
                  <a:extLst>
                    <a:ext uri="{9D8B030D-6E8A-4147-A177-3AD203B41FA5}">
                      <a16:colId xmlns:a16="http://schemas.microsoft.com/office/drawing/2014/main" val="3736308384"/>
                    </a:ext>
                  </a:extLst>
                </a:gridCol>
                <a:gridCol w="201542">
                  <a:extLst>
                    <a:ext uri="{9D8B030D-6E8A-4147-A177-3AD203B41FA5}">
                      <a16:colId xmlns:a16="http://schemas.microsoft.com/office/drawing/2014/main" val="3172136760"/>
                    </a:ext>
                  </a:extLst>
                </a:gridCol>
                <a:gridCol w="201542">
                  <a:extLst>
                    <a:ext uri="{9D8B030D-6E8A-4147-A177-3AD203B41FA5}">
                      <a16:colId xmlns:a16="http://schemas.microsoft.com/office/drawing/2014/main" val="2168857720"/>
                    </a:ext>
                  </a:extLst>
                </a:gridCol>
                <a:gridCol w="201542">
                  <a:extLst>
                    <a:ext uri="{9D8B030D-6E8A-4147-A177-3AD203B41FA5}">
                      <a16:colId xmlns:a16="http://schemas.microsoft.com/office/drawing/2014/main" val="350591169"/>
                    </a:ext>
                  </a:extLst>
                </a:gridCol>
              </a:tblGrid>
              <a:tr h="196353">
                <a:tc>
                  <a:txBody>
                    <a:bodyPr/>
                    <a:lstStyle/>
                    <a:p>
                      <a:pPr algn="l" fontAlgn="ctr"/>
                      <a:r>
                        <a:rPr lang="en-US" sz="1050" b="1" i="0" u="none" strike="noStrike">
                          <a:solidFill>
                            <a:srgbClr val="404040"/>
                          </a:solidFill>
                          <a:effectLst/>
                          <a:latin typeface="Corbel" panose="020B0503020204020204" pitchFamily="34" charset="0"/>
                        </a:rPr>
                        <a:t>SUB Rule/Circular Updates</a:t>
                      </a:r>
                    </a:p>
                  </a:txBody>
                  <a:tcPr marL="5198" marR="5198" marT="5198" marB="0" anchor="ctr">
                    <a:lnL>
                      <a:noFill/>
                    </a:lnL>
                    <a:lnR>
                      <a:noFill/>
                    </a:lnR>
                    <a:lnT>
                      <a:noFill/>
                    </a:lnT>
                    <a:lnB>
                      <a:noFill/>
                    </a:lnB>
                  </a:tcPr>
                </a:tc>
                <a:tc>
                  <a:txBody>
                    <a:bodyPr/>
                    <a:lstStyle/>
                    <a:p>
                      <a:pPr algn="ctr" fontAlgn="ctr"/>
                      <a:endParaRPr lang="en-US" sz="800" b="0" i="0" u="none" strike="noStrike">
                        <a:solidFill>
                          <a:srgbClr val="404040"/>
                        </a:solidFill>
                        <a:effectLst/>
                        <a:latin typeface="Corbel" panose="020B0503020204020204" pitchFamily="34" charset="0"/>
                      </a:endParaRPr>
                    </a:p>
                  </a:txBody>
                  <a:tcPr marL="5198" marR="5198" marT="5198" marB="0" anchor="ctr">
                    <a:lnL>
                      <a:noFill/>
                    </a:lnL>
                    <a:lnR>
                      <a:noFill/>
                    </a:lnR>
                    <a:lnT>
                      <a:noFill/>
                    </a:lnT>
                    <a:lnB w="6350" cap="flat" cmpd="sng" algn="ctr">
                      <a:solidFill>
                        <a:srgbClr val="FFFFFF"/>
                      </a:solidFill>
                      <a:prstDash val="solid"/>
                      <a:round/>
                      <a:headEnd type="none" w="med" len="med"/>
                      <a:tailEnd type="none" w="med" len="med"/>
                    </a:lnB>
                  </a:tcPr>
                </a:tc>
                <a:tc>
                  <a:txBody>
                    <a:bodyPr/>
                    <a:lstStyle/>
                    <a:p>
                      <a:pPr algn="ctr" fontAlgn="ctr"/>
                      <a:endParaRPr lang="en-US" sz="800" b="0" i="0" u="none" strike="noStrike">
                        <a:solidFill>
                          <a:srgbClr val="404040"/>
                        </a:solidFill>
                        <a:effectLst/>
                        <a:latin typeface="Corbel" panose="020B0503020204020204" pitchFamily="34" charset="0"/>
                      </a:endParaRPr>
                    </a:p>
                  </a:txBody>
                  <a:tcPr marL="5198" marR="5198" marT="5198" marB="0" anchor="ctr">
                    <a:lnL>
                      <a:noFill/>
                    </a:lnL>
                    <a:lnR>
                      <a:noFill/>
                    </a:lnR>
                    <a:lnT>
                      <a:noFill/>
                    </a:lnT>
                    <a:lnB>
                      <a:noFill/>
                    </a:lnB>
                  </a:tcPr>
                </a:tc>
                <a:tc>
                  <a:txBody>
                    <a:bodyPr/>
                    <a:lstStyle/>
                    <a:p>
                      <a:pPr algn="ctr" fontAlgn="ctr"/>
                      <a:endParaRPr lang="en-US" sz="800" b="0" i="0" u="none" strike="noStrike">
                        <a:solidFill>
                          <a:srgbClr val="404040"/>
                        </a:solidFill>
                        <a:effectLst/>
                        <a:latin typeface="Corbel" panose="020B0503020204020204" pitchFamily="34" charset="0"/>
                      </a:endParaRPr>
                    </a:p>
                  </a:txBody>
                  <a:tcPr marL="5198" marR="5198" marT="5198" marB="0" anchor="ctr">
                    <a:lnL>
                      <a:noFill/>
                    </a:lnL>
                    <a:lnR>
                      <a:noFill/>
                    </a:lnR>
                    <a:lnT>
                      <a:noFill/>
                    </a:lnT>
                    <a:lnB>
                      <a:noFill/>
                    </a:lnB>
                  </a:tcPr>
                </a:tc>
                <a:tc>
                  <a:txBody>
                    <a:bodyPr/>
                    <a:lstStyle/>
                    <a:p>
                      <a:pPr algn="ctr" fontAlgn="ctr"/>
                      <a:endParaRPr lang="en-US" sz="800" b="0" i="0" u="none" strike="noStrike">
                        <a:solidFill>
                          <a:srgbClr val="404040"/>
                        </a:solidFill>
                        <a:effectLst/>
                        <a:latin typeface="Corbel" panose="020B0503020204020204" pitchFamily="34" charset="0"/>
                      </a:endParaRPr>
                    </a:p>
                  </a:txBody>
                  <a:tcPr marL="5198" marR="5198" marT="5198" marB="0" anchor="ctr">
                    <a:lnL>
                      <a:noFill/>
                    </a:lnL>
                    <a:lnR>
                      <a:noFill/>
                    </a:lnR>
                    <a:lnT>
                      <a:noFill/>
                    </a:lnT>
                    <a:lnB>
                      <a:noFill/>
                    </a:lnB>
                  </a:tcPr>
                </a:tc>
                <a:tc>
                  <a:txBody>
                    <a:bodyPr/>
                    <a:lstStyle/>
                    <a:p>
                      <a:pPr algn="ctr" fontAlgn="ctr"/>
                      <a:endParaRPr lang="en-US" sz="800" b="0" i="0" u="none" strike="noStrike">
                        <a:solidFill>
                          <a:srgbClr val="404040"/>
                        </a:solidFill>
                        <a:effectLst/>
                        <a:latin typeface="Corbel" panose="020B0503020204020204" pitchFamily="34" charset="0"/>
                      </a:endParaRPr>
                    </a:p>
                  </a:txBody>
                  <a:tcPr marL="5198" marR="5198" marT="5198" marB="0" anchor="ctr">
                    <a:lnL>
                      <a:noFill/>
                    </a:lnL>
                    <a:lnR>
                      <a:noFill/>
                    </a:lnR>
                    <a:lnT>
                      <a:noFill/>
                    </a:lnT>
                    <a:lnB>
                      <a:noFill/>
                    </a:lnB>
                  </a:tcPr>
                </a:tc>
                <a:tc>
                  <a:txBody>
                    <a:bodyPr/>
                    <a:lstStyle/>
                    <a:p>
                      <a:pPr algn="ctr" fontAlgn="ctr"/>
                      <a:endParaRPr lang="en-US" sz="800" b="0" i="0" u="none" strike="noStrike">
                        <a:solidFill>
                          <a:srgbClr val="404040"/>
                        </a:solidFill>
                        <a:effectLst/>
                        <a:latin typeface="Corbel" panose="020B0503020204020204" pitchFamily="34" charset="0"/>
                      </a:endParaRPr>
                    </a:p>
                  </a:txBody>
                  <a:tcPr marL="5198" marR="5198" marT="5198" marB="0" anchor="ctr">
                    <a:lnL>
                      <a:noFill/>
                    </a:lnL>
                    <a:lnR>
                      <a:noFill/>
                    </a:lnR>
                    <a:lnT>
                      <a:noFill/>
                    </a:lnT>
                    <a:lnB>
                      <a:noFill/>
                    </a:lnB>
                  </a:tcPr>
                </a:tc>
                <a:tc>
                  <a:txBody>
                    <a:bodyPr/>
                    <a:lstStyle/>
                    <a:p>
                      <a:pPr algn="ctr" fontAlgn="ctr"/>
                      <a:endParaRPr lang="en-US" sz="800" b="0" i="0" u="none" strike="noStrike">
                        <a:solidFill>
                          <a:srgbClr val="404040"/>
                        </a:solidFill>
                        <a:effectLst/>
                        <a:latin typeface="Corbel" panose="020B0503020204020204" pitchFamily="34" charset="0"/>
                      </a:endParaRPr>
                    </a:p>
                  </a:txBody>
                  <a:tcPr marL="5198" marR="5198" marT="5198" marB="0" anchor="ctr">
                    <a:lnL>
                      <a:noFill/>
                    </a:lnL>
                    <a:lnR>
                      <a:noFill/>
                    </a:lnR>
                    <a:lnT>
                      <a:noFill/>
                    </a:lnT>
                    <a:lnB w="19050" cap="flat" cmpd="sng" algn="ctr">
                      <a:solidFill>
                        <a:srgbClr val="FFFFFF"/>
                      </a:solidFill>
                      <a:prstDash val="solid"/>
                      <a:round/>
                      <a:headEnd type="none" w="med" len="med"/>
                      <a:tailEnd type="none" w="med" len="med"/>
                    </a:lnB>
                  </a:tcPr>
                </a:tc>
                <a:tc>
                  <a:txBody>
                    <a:bodyPr/>
                    <a:lstStyle/>
                    <a:p>
                      <a:pPr algn="ctr" fontAlgn="ctr"/>
                      <a:endParaRPr lang="en-US" sz="800" b="0" i="0" u="none" strike="noStrike">
                        <a:solidFill>
                          <a:srgbClr val="404040"/>
                        </a:solidFill>
                        <a:effectLst/>
                        <a:latin typeface="Corbel" panose="020B0503020204020204" pitchFamily="34" charset="0"/>
                      </a:endParaRPr>
                    </a:p>
                  </a:txBody>
                  <a:tcPr marL="5198" marR="5198" marT="5198" marB="0" anchor="ctr">
                    <a:lnL>
                      <a:noFill/>
                    </a:lnL>
                    <a:lnR>
                      <a:noFill/>
                    </a:lnR>
                    <a:lnT>
                      <a:noFill/>
                    </a:lnT>
                    <a:lnB>
                      <a:noFill/>
                    </a:lnB>
                  </a:tcPr>
                </a:tc>
                <a:tc>
                  <a:txBody>
                    <a:bodyPr/>
                    <a:lstStyle/>
                    <a:p>
                      <a:pPr algn="ctr" fontAlgn="ctr"/>
                      <a:endParaRPr lang="en-US" sz="800" b="0" i="0" u="none" strike="noStrike">
                        <a:solidFill>
                          <a:srgbClr val="404040"/>
                        </a:solidFill>
                        <a:effectLst/>
                        <a:latin typeface="Corbel" panose="020B0503020204020204" pitchFamily="34" charset="0"/>
                      </a:endParaRPr>
                    </a:p>
                  </a:txBody>
                  <a:tcPr marL="5198" marR="5198" marT="5198" marB="0" anchor="ctr">
                    <a:lnL>
                      <a:noFill/>
                    </a:lnL>
                    <a:lnR>
                      <a:noFill/>
                    </a:lnR>
                    <a:lnT>
                      <a:noFill/>
                    </a:lnT>
                    <a:lnB>
                      <a:noFill/>
                    </a:lnB>
                  </a:tcPr>
                </a:tc>
                <a:tc>
                  <a:txBody>
                    <a:bodyPr/>
                    <a:lstStyle/>
                    <a:p>
                      <a:pPr algn="ctr" fontAlgn="ctr"/>
                      <a:endParaRPr lang="en-US" sz="800" b="0" i="0" u="none" strike="noStrike">
                        <a:solidFill>
                          <a:srgbClr val="404040"/>
                        </a:solidFill>
                        <a:effectLst/>
                        <a:latin typeface="Corbel" panose="020B0503020204020204" pitchFamily="34" charset="0"/>
                      </a:endParaRPr>
                    </a:p>
                  </a:txBody>
                  <a:tcPr marL="5198" marR="5198" marT="5198" marB="0" anchor="ctr">
                    <a:lnL>
                      <a:noFill/>
                    </a:lnL>
                    <a:lnR>
                      <a:noFill/>
                    </a:lnR>
                    <a:lnT>
                      <a:noFill/>
                    </a:lnT>
                    <a:lnB>
                      <a:noFill/>
                    </a:lnB>
                  </a:tcPr>
                </a:tc>
                <a:tc>
                  <a:txBody>
                    <a:bodyPr/>
                    <a:lstStyle/>
                    <a:p>
                      <a:pPr algn="ctr" fontAlgn="ctr"/>
                      <a:endParaRPr lang="en-US" sz="800" b="0" i="0" u="none" strike="noStrike">
                        <a:solidFill>
                          <a:srgbClr val="404040"/>
                        </a:solidFill>
                        <a:effectLst/>
                        <a:latin typeface="Corbel" panose="020B0503020204020204" pitchFamily="34" charset="0"/>
                      </a:endParaRPr>
                    </a:p>
                  </a:txBody>
                  <a:tcPr marL="5198" marR="5198" marT="5198" marB="0" anchor="ctr">
                    <a:lnL>
                      <a:noFill/>
                    </a:lnL>
                    <a:lnR>
                      <a:noFill/>
                    </a:lnR>
                    <a:lnT>
                      <a:noFill/>
                    </a:lnT>
                    <a:lnB>
                      <a:noFill/>
                    </a:lnB>
                  </a:tcPr>
                </a:tc>
                <a:tc>
                  <a:txBody>
                    <a:bodyPr/>
                    <a:lstStyle/>
                    <a:p>
                      <a:pPr algn="ctr" fontAlgn="ctr"/>
                      <a:endParaRPr lang="en-US" sz="800" b="0" i="0" u="none" strike="noStrike">
                        <a:solidFill>
                          <a:srgbClr val="404040"/>
                        </a:solidFill>
                        <a:effectLst/>
                        <a:latin typeface="Corbel" panose="020B0503020204020204" pitchFamily="34" charset="0"/>
                      </a:endParaRPr>
                    </a:p>
                  </a:txBody>
                  <a:tcPr marL="5198" marR="5198" marT="5198" marB="0" anchor="ctr">
                    <a:lnL>
                      <a:noFill/>
                    </a:lnL>
                    <a:lnR>
                      <a:noFill/>
                    </a:lnR>
                    <a:lnT>
                      <a:noFill/>
                    </a:lnT>
                    <a:lnB w="19050" cap="flat" cmpd="sng" algn="ctr">
                      <a:solidFill>
                        <a:srgbClr val="FFFFFF"/>
                      </a:solidFill>
                      <a:prstDash val="solid"/>
                      <a:round/>
                      <a:headEnd type="none" w="med" len="med"/>
                      <a:tailEnd type="none" w="med" len="med"/>
                    </a:lnB>
                  </a:tcPr>
                </a:tc>
                <a:tc>
                  <a:txBody>
                    <a:bodyPr/>
                    <a:lstStyle/>
                    <a:p>
                      <a:pPr algn="ctr" fontAlgn="ctr"/>
                      <a:endParaRPr lang="en-US" sz="800" b="0" i="0" u="none" strike="noStrike">
                        <a:solidFill>
                          <a:srgbClr val="404040"/>
                        </a:solidFill>
                        <a:effectLst/>
                        <a:latin typeface="Corbel" panose="020B0503020204020204" pitchFamily="34" charset="0"/>
                      </a:endParaRPr>
                    </a:p>
                  </a:txBody>
                  <a:tcPr marL="5198" marR="5198" marT="5198" marB="0" anchor="ctr">
                    <a:lnL>
                      <a:noFill/>
                    </a:lnL>
                    <a:lnR>
                      <a:noFill/>
                    </a:lnR>
                    <a:lnT>
                      <a:noFill/>
                    </a:lnT>
                    <a:lnB>
                      <a:noFill/>
                    </a:lnB>
                  </a:tcPr>
                </a:tc>
                <a:tc>
                  <a:txBody>
                    <a:bodyPr/>
                    <a:lstStyle/>
                    <a:p>
                      <a:pPr algn="ctr" fontAlgn="ctr"/>
                      <a:endParaRPr lang="en-US" sz="800" b="0" i="0" u="none" strike="noStrike">
                        <a:solidFill>
                          <a:srgbClr val="404040"/>
                        </a:solidFill>
                        <a:effectLst/>
                        <a:latin typeface="Corbel" panose="020B0503020204020204" pitchFamily="34" charset="0"/>
                      </a:endParaRPr>
                    </a:p>
                  </a:txBody>
                  <a:tcPr marL="5198" marR="5198" marT="5198" marB="0" anchor="ctr">
                    <a:lnL>
                      <a:noFill/>
                    </a:lnL>
                    <a:lnR>
                      <a:noFill/>
                    </a:lnR>
                    <a:lnT>
                      <a:noFill/>
                    </a:lnT>
                    <a:lnB>
                      <a:noFill/>
                    </a:lnB>
                  </a:tcPr>
                </a:tc>
                <a:tc>
                  <a:txBody>
                    <a:bodyPr/>
                    <a:lstStyle/>
                    <a:p>
                      <a:pPr algn="ctr" fontAlgn="ctr"/>
                      <a:endParaRPr lang="en-US" sz="800" b="0" i="0" u="none" strike="noStrike">
                        <a:solidFill>
                          <a:srgbClr val="404040"/>
                        </a:solidFill>
                        <a:effectLst/>
                        <a:latin typeface="Corbel" panose="020B0503020204020204" pitchFamily="34" charset="0"/>
                      </a:endParaRPr>
                    </a:p>
                  </a:txBody>
                  <a:tcPr marL="5198" marR="5198" marT="5198" marB="0" anchor="ctr">
                    <a:lnL>
                      <a:noFill/>
                    </a:lnL>
                    <a:lnR>
                      <a:noFill/>
                    </a:lnR>
                    <a:lnT>
                      <a:noFill/>
                    </a:lnT>
                    <a:lnB>
                      <a:noFill/>
                    </a:lnB>
                  </a:tcPr>
                </a:tc>
                <a:tc>
                  <a:txBody>
                    <a:bodyPr/>
                    <a:lstStyle/>
                    <a:p>
                      <a:pPr algn="ctr" fontAlgn="ctr"/>
                      <a:endParaRPr lang="en-US" sz="800" b="0" i="0" u="none" strike="noStrike">
                        <a:solidFill>
                          <a:srgbClr val="404040"/>
                        </a:solidFill>
                        <a:effectLst/>
                        <a:latin typeface="Corbel" panose="020B0503020204020204" pitchFamily="34" charset="0"/>
                      </a:endParaRPr>
                    </a:p>
                  </a:txBody>
                  <a:tcPr marL="5198" marR="5198" marT="5198" marB="0" anchor="ctr">
                    <a:lnL>
                      <a:noFill/>
                    </a:lnL>
                    <a:lnR>
                      <a:noFill/>
                    </a:lnR>
                    <a:lnT>
                      <a:noFill/>
                    </a:lnT>
                    <a:lnB>
                      <a:noFill/>
                    </a:lnB>
                  </a:tcPr>
                </a:tc>
                <a:tc>
                  <a:txBody>
                    <a:bodyPr/>
                    <a:lstStyle/>
                    <a:p>
                      <a:pPr algn="ctr" fontAlgn="ctr"/>
                      <a:endParaRPr lang="en-US" sz="800" b="0" i="0" u="none" strike="noStrike">
                        <a:solidFill>
                          <a:srgbClr val="404040"/>
                        </a:solidFill>
                        <a:effectLst/>
                        <a:latin typeface="Corbel" panose="020B0503020204020204" pitchFamily="34" charset="0"/>
                      </a:endParaRPr>
                    </a:p>
                  </a:txBody>
                  <a:tcPr marL="5198" marR="5198" marT="5198" marB="0" anchor="ctr">
                    <a:lnL>
                      <a:noFill/>
                    </a:lnL>
                    <a:lnR>
                      <a:noFill/>
                    </a:lnR>
                    <a:lnT>
                      <a:noFill/>
                    </a:lnT>
                    <a:lnB w="19050" cap="flat" cmpd="sng" algn="ctr">
                      <a:solidFill>
                        <a:srgbClr val="FFFFFF"/>
                      </a:solidFill>
                      <a:prstDash val="solid"/>
                      <a:round/>
                      <a:headEnd type="none" w="med" len="med"/>
                      <a:tailEnd type="none" w="med" len="med"/>
                    </a:lnB>
                  </a:tcPr>
                </a:tc>
                <a:tc>
                  <a:txBody>
                    <a:bodyPr/>
                    <a:lstStyle/>
                    <a:p>
                      <a:pPr algn="ctr" fontAlgn="ctr"/>
                      <a:endParaRPr lang="en-US" sz="800" b="0" i="0" u="none" strike="noStrike">
                        <a:solidFill>
                          <a:srgbClr val="404040"/>
                        </a:solidFill>
                        <a:effectLst/>
                        <a:latin typeface="Corbel" panose="020B0503020204020204" pitchFamily="34" charset="0"/>
                      </a:endParaRPr>
                    </a:p>
                  </a:txBody>
                  <a:tcPr marL="5198" marR="5198" marT="5198" marB="0" anchor="ctr">
                    <a:lnL>
                      <a:noFill/>
                    </a:lnL>
                    <a:lnR>
                      <a:noFill/>
                    </a:lnR>
                    <a:lnT>
                      <a:noFill/>
                    </a:lnT>
                    <a:lnB>
                      <a:noFill/>
                    </a:lnB>
                  </a:tcPr>
                </a:tc>
                <a:tc>
                  <a:txBody>
                    <a:bodyPr/>
                    <a:lstStyle/>
                    <a:p>
                      <a:pPr algn="ctr" fontAlgn="ctr"/>
                      <a:endParaRPr lang="en-US" sz="800" b="0" i="0" u="none" strike="noStrike">
                        <a:solidFill>
                          <a:srgbClr val="404040"/>
                        </a:solidFill>
                        <a:effectLst/>
                        <a:latin typeface="Corbel" panose="020B0503020204020204" pitchFamily="34" charset="0"/>
                      </a:endParaRPr>
                    </a:p>
                  </a:txBody>
                  <a:tcPr marL="5198" marR="5198" marT="5198" marB="0" anchor="ctr">
                    <a:lnL>
                      <a:noFill/>
                    </a:lnL>
                    <a:lnR>
                      <a:noFill/>
                    </a:lnR>
                    <a:lnT>
                      <a:noFill/>
                    </a:lnT>
                    <a:lnB>
                      <a:noFill/>
                    </a:lnB>
                  </a:tcPr>
                </a:tc>
                <a:tc>
                  <a:txBody>
                    <a:bodyPr/>
                    <a:lstStyle/>
                    <a:p>
                      <a:pPr algn="ctr" fontAlgn="ctr"/>
                      <a:endParaRPr lang="en-US" sz="800" b="0" i="0" u="none" strike="noStrike">
                        <a:solidFill>
                          <a:srgbClr val="404040"/>
                        </a:solidFill>
                        <a:effectLst/>
                        <a:latin typeface="Corbel" panose="020B0503020204020204" pitchFamily="34" charset="0"/>
                      </a:endParaRPr>
                    </a:p>
                  </a:txBody>
                  <a:tcPr marL="5198" marR="5198" marT="5198" marB="0" anchor="ctr">
                    <a:lnL>
                      <a:noFill/>
                    </a:lnL>
                    <a:lnR>
                      <a:noFill/>
                    </a:lnR>
                    <a:lnT>
                      <a:noFill/>
                    </a:lnT>
                    <a:lnB>
                      <a:noFill/>
                    </a:lnB>
                  </a:tcPr>
                </a:tc>
                <a:tc>
                  <a:txBody>
                    <a:bodyPr/>
                    <a:lstStyle/>
                    <a:p>
                      <a:pPr algn="ctr" fontAlgn="ctr"/>
                      <a:endParaRPr lang="en-US" sz="800" b="0" i="0" u="none" strike="noStrike">
                        <a:solidFill>
                          <a:srgbClr val="404040"/>
                        </a:solidFill>
                        <a:effectLst/>
                        <a:latin typeface="Corbel" panose="020B0503020204020204" pitchFamily="34" charset="0"/>
                      </a:endParaRPr>
                    </a:p>
                  </a:txBody>
                  <a:tcPr marL="5198" marR="5198" marT="5198" marB="0" anchor="ctr">
                    <a:lnL>
                      <a:noFill/>
                    </a:lnL>
                    <a:lnR>
                      <a:noFill/>
                    </a:lnR>
                    <a:lnT>
                      <a:noFill/>
                    </a:lnT>
                    <a:lnB>
                      <a:noFill/>
                    </a:lnB>
                  </a:tcPr>
                </a:tc>
                <a:tc>
                  <a:txBody>
                    <a:bodyPr/>
                    <a:lstStyle/>
                    <a:p>
                      <a:pPr algn="ctr" fontAlgn="ctr"/>
                      <a:endParaRPr lang="en-US" sz="800" b="0" i="0" u="none" strike="noStrike">
                        <a:solidFill>
                          <a:srgbClr val="404040"/>
                        </a:solidFill>
                        <a:effectLst/>
                        <a:latin typeface="Corbel" panose="020B0503020204020204" pitchFamily="34" charset="0"/>
                      </a:endParaRPr>
                    </a:p>
                  </a:txBody>
                  <a:tcPr marL="5198" marR="5198" marT="5198" marB="0" anchor="ctr">
                    <a:lnL>
                      <a:noFill/>
                    </a:lnL>
                    <a:lnR>
                      <a:noFill/>
                    </a:lnR>
                    <a:lnT>
                      <a:noFill/>
                    </a:lnT>
                    <a:lnB w="19050" cap="flat" cmpd="sng" algn="ctr">
                      <a:solidFill>
                        <a:srgbClr val="FFFFFF"/>
                      </a:solidFill>
                      <a:prstDash val="solid"/>
                      <a:round/>
                      <a:headEnd type="none" w="med" len="med"/>
                      <a:tailEnd type="none" w="med" len="med"/>
                    </a:lnB>
                  </a:tcPr>
                </a:tc>
                <a:tc>
                  <a:txBody>
                    <a:bodyPr/>
                    <a:lstStyle/>
                    <a:p>
                      <a:pPr algn="ctr" fontAlgn="ctr"/>
                      <a:endParaRPr lang="en-US" sz="800" b="0" i="0" u="none" strike="noStrike">
                        <a:solidFill>
                          <a:srgbClr val="404040"/>
                        </a:solidFill>
                        <a:effectLst/>
                        <a:latin typeface="Corbel" panose="020B0503020204020204" pitchFamily="34" charset="0"/>
                      </a:endParaRPr>
                    </a:p>
                  </a:txBody>
                  <a:tcPr marL="5198" marR="5198" marT="5198" marB="0" anchor="ctr">
                    <a:lnL>
                      <a:noFill/>
                    </a:lnL>
                    <a:lnR>
                      <a:noFill/>
                    </a:lnR>
                    <a:lnT>
                      <a:noFill/>
                    </a:lnT>
                    <a:lnB>
                      <a:noFill/>
                    </a:lnB>
                  </a:tcPr>
                </a:tc>
                <a:tc>
                  <a:txBody>
                    <a:bodyPr/>
                    <a:lstStyle/>
                    <a:p>
                      <a:pPr algn="ctr" fontAlgn="ctr"/>
                      <a:endParaRPr lang="en-US" sz="800" b="0" i="0" u="none" strike="noStrike">
                        <a:solidFill>
                          <a:srgbClr val="404040"/>
                        </a:solidFill>
                        <a:effectLst/>
                        <a:latin typeface="Corbel" panose="020B0503020204020204" pitchFamily="34" charset="0"/>
                      </a:endParaRPr>
                    </a:p>
                  </a:txBody>
                  <a:tcPr marL="5198" marR="5198" marT="5198" marB="0" anchor="ctr">
                    <a:lnL>
                      <a:noFill/>
                    </a:lnL>
                    <a:lnR>
                      <a:noFill/>
                    </a:lnR>
                    <a:lnT>
                      <a:noFill/>
                    </a:lnT>
                    <a:lnB>
                      <a:noFill/>
                    </a:lnB>
                  </a:tcPr>
                </a:tc>
                <a:tc>
                  <a:txBody>
                    <a:bodyPr/>
                    <a:lstStyle/>
                    <a:p>
                      <a:pPr algn="ctr" fontAlgn="ctr"/>
                      <a:endParaRPr lang="en-US" sz="800" b="0" i="0" u="none" strike="noStrike">
                        <a:solidFill>
                          <a:srgbClr val="404040"/>
                        </a:solidFill>
                        <a:effectLst/>
                        <a:latin typeface="Corbel" panose="020B0503020204020204" pitchFamily="34" charset="0"/>
                      </a:endParaRPr>
                    </a:p>
                  </a:txBody>
                  <a:tcPr marL="5198" marR="5198" marT="5198" marB="0" anchor="ctr">
                    <a:lnL>
                      <a:noFill/>
                    </a:lnL>
                    <a:lnR>
                      <a:noFill/>
                    </a:lnR>
                    <a:lnT>
                      <a:noFill/>
                    </a:lnT>
                    <a:lnB>
                      <a:noFill/>
                    </a:lnB>
                  </a:tcPr>
                </a:tc>
                <a:tc>
                  <a:txBody>
                    <a:bodyPr/>
                    <a:lstStyle/>
                    <a:p>
                      <a:pPr algn="ctr" fontAlgn="ctr"/>
                      <a:endParaRPr lang="en-US" sz="800" b="0" i="0" u="none" strike="noStrike">
                        <a:solidFill>
                          <a:srgbClr val="404040"/>
                        </a:solidFill>
                        <a:effectLst/>
                        <a:latin typeface="Corbel" panose="020B0503020204020204" pitchFamily="34" charset="0"/>
                      </a:endParaRPr>
                    </a:p>
                  </a:txBody>
                  <a:tcPr marL="5198" marR="5198" marT="5198" marB="0" anchor="ctr">
                    <a:lnL>
                      <a:noFill/>
                    </a:lnL>
                    <a:lnR>
                      <a:noFill/>
                    </a:lnR>
                    <a:lnT>
                      <a:noFill/>
                    </a:lnT>
                    <a:lnB>
                      <a:noFill/>
                    </a:lnB>
                  </a:tcPr>
                </a:tc>
                <a:tc>
                  <a:txBody>
                    <a:bodyPr/>
                    <a:lstStyle/>
                    <a:p>
                      <a:pPr algn="ctr" fontAlgn="ctr"/>
                      <a:endParaRPr lang="en-US" sz="800" b="0" i="0" u="none" strike="noStrike">
                        <a:solidFill>
                          <a:srgbClr val="404040"/>
                        </a:solidFill>
                        <a:effectLst/>
                        <a:latin typeface="Corbel" panose="020B0503020204020204" pitchFamily="34" charset="0"/>
                      </a:endParaRPr>
                    </a:p>
                  </a:txBody>
                  <a:tcPr marL="5198" marR="5198" marT="5198" marB="0" anchor="ctr">
                    <a:lnL>
                      <a:noFill/>
                    </a:lnL>
                    <a:lnR>
                      <a:noFill/>
                    </a:lnR>
                    <a:lnT>
                      <a:noFill/>
                    </a:lnT>
                    <a:lnB>
                      <a:noFill/>
                    </a:lnB>
                  </a:tcPr>
                </a:tc>
                <a:extLst>
                  <a:ext uri="{0D108BD9-81ED-4DB2-BD59-A6C34878D82A}">
                    <a16:rowId xmlns:a16="http://schemas.microsoft.com/office/drawing/2014/main" val="233565234"/>
                  </a:ext>
                </a:extLst>
              </a:tr>
              <a:tr h="155727">
                <a:tc>
                  <a:txBody>
                    <a:bodyPr/>
                    <a:lstStyle/>
                    <a:p>
                      <a:pPr algn="ctr" fontAlgn="ctr"/>
                      <a:endParaRPr lang="en-US" sz="800" b="0" i="0" u="none" strike="noStrike">
                        <a:solidFill>
                          <a:srgbClr val="404040"/>
                        </a:solidFill>
                        <a:effectLst/>
                        <a:latin typeface="Corbel" panose="020B0503020204020204" pitchFamily="34" charset="0"/>
                      </a:endParaRPr>
                    </a:p>
                  </a:txBody>
                  <a:tcPr marL="5198" marR="5198" marT="5198" marB="0" anchor="ctr">
                    <a:lnL>
                      <a:noFill/>
                    </a:lnL>
                    <a:lnR w="19050" cap="flat" cmpd="sng" algn="ctr">
                      <a:solidFill>
                        <a:srgbClr val="FFFFFF"/>
                      </a:solidFill>
                      <a:prstDash val="solid"/>
                      <a:round/>
                      <a:headEnd type="none" w="med" len="med"/>
                      <a:tailEnd type="none" w="med" len="med"/>
                    </a:lnR>
                    <a:lnT>
                      <a:noFill/>
                    </a:lnT>
                    <a:lnB>
                      <a:noFill/>
                    </a:lnB>
                  </a:tcPr>
                </a:tc>
                <a:tc>
                  <a:txBody>
                    <a:bodyPr/>
                    <a:lstStyle/>
                    <a:p>
                      <a:pPr algn="ctr" fontAlgn="b"/>
                      <a:r>
                        <a:rPr lang="en-US" sz="800" b="0" i="0" u="none" strike="noStrike">
                          <a:solidFill>
                            <a:srgbClr val="404040"/>
                          </a:solidFill>
                          <a:effectLst/>
                          <a:latin typeface="Corbel" panose="020B0503020204020204" pitchFamily="34" charset="0"/>
                        </a:rPr>
                        <a:t> </a:t>
                      </a:r>
                    </a:p>
                  </a:txBody>
                  <a:tcPr marL="5198" marR="5198" marT="5198"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pattFill prst="ltUpDiag">
                      <a:fgClr>
                        <a:srgbClr val="735773"/>
                      </a:fgClr>
                      <a:bgClr>
                        <a:srgbClr val="FFFFFF"/>
                      </a:bgClr>
                    </a:pattFill>
                  </a:tcPr>
                </a:tc>
                <a:tc gridSpan="5">
                  <a:txBody>
                    <a:bodyPr/>
                    <a:lstStyle/>
                    <a:p>
                      <a:pPr algn="l" fontAlgn="ctr"/>
                      <a:r>
                        <a:rPr lang="en-US" sz="900" b="0" i="0" u="none" strike="noStrike">
                          <a:solidFill>
                            <a:srgbClr val="404040"/>
                          </a:solidFill>
                          <a:effectLst/>
                          <a:latin typeface="Calibri" panose="020F0502020204030204" pitchFamily="34" charset="0"/>
                        </a:rPr>
                        <a:t>Internal Development</a:t>
                      </a:r>
                    </a:p>
                  </a:txBody>
                  <a:tcPr marL="5198" marR="5198" marT="5198"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b"/>
                      <a:r>
                        <a:rPr lang="en-US" sz="800" b="0" i="0" u="none" strike="noStrike">
                          <a:solidFill>
                            <a:srgbClr val="404040"/>
                          </a:solidFill>
                          <a:effectLst/>
                          <a:latin typeface="Corbel" panose="020B0503020204020204" pitchFamily="34" charset="0"/>
                        </a:rPr>
                        <a:t> </a:t>
                      </a:r>
                    </a:p>
                  </a:txBody>
                  <a:tcPr marL="5198" marR="5198" marT="5198"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pattFill prst="ltUpDiag">
                      <a:fgClr>
                        <a:srgbClr val="735773"/>
                      </a:fgClr>
                      <a:bgClr>
                        <a:srgbClr val="CAB9CA"/>
                      </a:bgClr>
                    </a:pattFill>
                  </a:tcPr>
                </a:tc>
                <a:tc gridSpan="3">
                  <a:txBody>
                    <a:bodyPr/>
                    <a:lstStyle/>
                    <a:p>
                      <a:pPr algn="l" fontAlgn="ctr"/>
                      <a:r>
                        <a:rPr lang="en-US" sz="900" b="0" i="0" u="none" strike="noStrike">
                          <a:solidFill>
                            <a:srgbClr val="404040"/>
                          </a:solidFill>
                          <a:effectLst/>
                          <a:latin typeface="Calibri" panose="020F0502020204030204" pitchFamily="34" charset="0"/>
                        </a:rPr>
                        <a:t>External Input</a:t>
                      </a:r>
                    </a:p>
                  </a:txBody>
                  <a:tcPr marL="5198" marR="5198" marT="5198" marB="0" anchor="ctr">
                    <a:lnL w="19050" cap="flat" cmpd="sng" algn="ctr">
                      <a:solidFill>
                        <a:srgbClr val="FFFFFF"/>
                      </a:solidFill>
                      <a:prstDash val="solid"/>
                      <a:round/>
                      <a:headEnd type="none" w="med" len="med"/>
                      <a:tailEnd type="none" w="med" len="med"/>
                    </a:lnL>
                    <a:lnR>
                      <a:noFill/>
                    </a:lnR>
                    <a:lnT>
                      <a:noFill/>
                    </a:lnT>
                    <a:lnB>
                      <a:noFill/>
                    </a:lnB>
                  </a:tcPr>
                </a:tc>
                <a:tc hMerge="1">
                  <a:txBody>
                    <a:bodyPr/>
                    <a:lstStyle/>
                    <a:p>
                      <a:endParaRPr lang="en-US"/>
                    </a:p>
                  </a:txBody>
                  <a:tcPr/>
                </a:tc>
                <a:tc hMerge="1">
                  <a:txBody>
                    <a:bodyPr/>
                    <a:lstStyle/>
                    <a:p>
                      <a:endParaRPr lang="en-US"/>
                    </a:p>
                  </a:txBody>
                  <a:tcPr/>
                </a:tc>
                <a:tc>
                  <a:txBody>
                    <a:bodyPr/>
                    <a:lstStyle/>
                    <a:p>
                      <a:pPr algn="l" fontAlgn="ctr"/>
                      <a:r>
                        <a:rPr lang="en-US" sz="900" b="0" i="0" u="none" strike="noStrike">
                          <a:solidFill>
                            <a:srgbClr val="404040"/>
                          </a:solidFill>
                          <a:effectLst/>
                          <a:latin typeface="Calibri" panose="020F0502020204030204" pitchFamily="34" charset="0"/>
                        </a:rPr>
                        <a:t> </a:t>
                      </a:r>
                    </a:p>
                  </a:txBody>
                  <a:tcPr marL="5198" marR="5198" marT="5198" marB="0" anchor="ctr">
                    <a:lnL>
                      <a:noFill/>
                    </a:lnL>
                    <a:lnR w="19050" cap="flat" cmpd="sng" algn="ctr">
                      <a:solidFill>
                        <a:srgbClr val="FFFFFF"/>
                      </a:solidFill>
                      <a:prstDash val="solid"/>
                      <a:round/>
                      <a:headEnd type="none" w="med" len="med"/>
                      <a:tailEnd type="none" w="med" len="med"/>
                    </a:lnR>
                    <a:lnT>
                      <a:noFill/>
                    </a:lnT>
                    <a:lnB>
                      <a:noFill/>
                    </a:lnB>
                  </a:tcPr>
                </a:tc>
                <a:tc>
                  <a:txBody>
                    <a:bodyPr/>
                    <a:lstStyle/>
                    <a:p>
                      <a:pPr algn="ctr" fontAlgn="b"/>
                      <a:r>
                        <a:rPr lang="en-US" sz="800" b="0" i="0" u="none" strike="noStrike">
                          <a:solidFill>
                            <a:srgbClr val="404040"/>
                          </a:solidFill>
                          <a:effectLst/>
                          <a:latin typeface="Corbel" panose="020B0503020204020204" pitchFamily="34" charset="0"/>
                        </a:rPr>
                        <a:t> </a:t>
                      </a:r>
                    </a:p>
                  </a:txBody>
                  <a:tcPr marL="5198" marR="5198" marT="5198"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735773"/>
                    </a:solidFill>
                  </a:tcPr>
                </a:tc>
                <a:tc gridSpan="3">
                  <a:txBody>
                    <a:bodyPr/>
                    <a:lstStyle/>
                    <a:p>
                      <a:pPr algn="l" fontAlgn="ctr"/>
                      <a:r>
                        <a:rPr lang="en-US" sz="900" b="0" i="0" u="none" strike="noStrike">
                          <a:solidFill>
                            <a:srgbClr val="404040"/>
                          </a:solidFill>
                          <a:effectLst/>
                          <a:latin typeface="Calibri" panose="020F0502020204030204" pitchFamily="34" charset="0"/>
                        </a:rPr>
                        <a:t>Draft Rule </a:t>
                      </a:r>
                    </a:p>
                  </a:txBody>
                  <a:tcPr marL="5198" marR="5198" marT="5198" marB="0" anchor="ctr">
                    <a:lnL w="19050" cap="flat" cmpd="sng" algn="ctr">
                      <a:solidFill>
                        <a:srgbClr val="FFFFFF"/>
                      </a:solidFill>
                      <a:prstDash val="solid"/>
                      <a:round/>
                      <a:headEnd type="none" w="med" len="med"/>
                      <a:tailEnd type="none" w="med" len="med"/>
                    </a:lnL>
                    <a:lnR>
                      <a:noFill/>
                    </a:lnR>
                    <a:lnT>
                      <a:noFill/>
                    </a:lnT>
                    <a:lnB>
                      <a:noFill/>
                    </a:lnB>
                  </a:tcPr>
                </a:tc>
                <a:tc hMerge="1">
                  <a:txBody>
                    <a:bodyPr/>
                    <a:lstStyle/>
                    <a:p>
                      <a:endParaRPr lang="en-US"/>
                    </a:p>
                  </a:txBody>
                  <a:tcPr/>
                </a:tc>
                <a:tc hMerge="1">
                  <a:txBody>
                    <a:bodyPr/>
                    <a:lstStyle/>
                    <a:p>
                      <a:endParaRPr lang="en-US"/>
                    </a:p>
                  </a:txBody>
                  <a:tcPr/>
                </a:tc>
                <a:tc>
                  <a:txBody>
                    <a:bodyPr/>
                    <a:lstStyle/>
                    <a:p>
                      <a:pPr algn="l" fontAlgn="ctr"/>
                      <a:r>
                        <a:rPr lang="en-US" sz="900" b="0" i="0" u="none" strike="noStrike">
                          <a:solidFill>
                            <a:srgbClr val="404040"/>
                          </a:solidFill>
                          <a:effectLst/>
                          <a:latin typeface="Calibri" panose="020F0502020204030204" pitchFamily="34" charset="0"/>
                        </a:rPr>
                        <a:t> </a:t>
                      </a:r>
                    </a:p>
                  </a:txBody>
                  <a:tcPr marL="5198" marR="5198" marT="5198" marB="0" anchor="ctr">
                    <a:lnL>
                      <a:noFill/>
                    </a:lnL>
                    <a:lnR w="19050" cap="flat" cmpd="sng" algn="ctr">
                      <a:solidFill>
                        <a:srgbClr val="FFFFFF"/>
                      </a:solidFill>
                      <a:prstDash val="solid"/>
                      <a:round/>
                      <a:headEnd type="none" w="med" len="med"/>
                      <a:tailEnd type="none" w="med" len="med"/>
                    </a:lnR>
                    <a:lnT>
                      <a:noFill/>
                    </a:lnT>
                    <a:lnB>
                      <a:noFill/>
                    </a:lnB>
                  </a:tcPr>
                </a:tc>
                <a:tc>
                  <a:txBody>
                    <a:bodyPr/>
                    <a:lstStyle/>
                    <a:p>
                      <a:pPr algn="ctr" fontAlgn="b"/>
                      <a:r>
                        <a:rPr lang="en-US" sz="800" b="0" i="0" u="none" strike="noStrike">
                          <a:solidFill>
                            <a:srgbClr val="404040"/>
                          </a:solidFill>
                          <a:effectLst/>
                          <a:latin typeface="Corbel" panose="020B0503020204020204" pitchFamily="34" charset="0"/>
                        </a:rPr>
                        <a:t> </a:t>
                      </a:r>
                    </a:p>
                  </a:txBody>
                  <a:tcPr marL="5198" marR="5198" marT="5198"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pattFill prst="ltUpDiag">
                      <a:fgClr>
                        <a:srgbClr val="735773"/>
                      </a:fgClr>
                      <a:bgClr>
                        <a:srgbClr val="F7DEB9"/>
                      </a:bgClr>
                    </a:pattFill>
                  </a:tcPr>
                </a:tc>
                <a:tc gridSpan="3">
                  <a:txBody>
                    <a:bodyPr/>
                    <a:lstStyle/>
                    <a:p>
                      <a:pPr algn="l" fontAlgn="ctr"/>
                      <a:r>
                        <a:rPr lang="en-US" sz="900" b="0" i="0" u="none" strike="noStrike">
                          <a:solidFill>
                            <a:srgbClr val="404040"/>
                          </a:solidFill>
                          <a:effectLst/>
                          <a:latin typeface="Calibri" panose="020F0502020204030204" pitchFamily="34" charset="0"/>
                        </a:rPr>
                        <a:t>Public Hearing</a:t>
                      </a:r>
                    </a:p>
                  </a:txBody>
                  <a:tcPr marL="5198" marR="5198" marT="5198" marB="0" anchor="ctr">
                    <a:lnL w="19050" cap="flat" cmpd="sng" algn="ctr">
                      <a:solidFill>
                        <a:srgbClr val="FFFFFF"/>
                      </a:solidFill>
                      <a:prstDash val="solid"/>
                      <a:round/>
                      <a:headEnd type="none" w="med" len="med"/>
                      <a:tailEnd type="none" w="med" len="med"/>
                    </a:lnL>
                    <a:lnR>
                      <a:noFill/>
                    </a:lnR>
                    <a:lnT>
                      <a:noFill/>
                    </a:lnT>
                    <a:lnB>
                      <a:noFill/>
                    </a:lnB>
                  </a:tcPr>
                </a:tc>
                <a:tc hMerge="1">
                  <a:txBody>
                    <a:bodyPr/>
                    <a:lstStyle/>
                    <a:p>
                      <a:endParaRPr lang="en-US"/>
                    </a:p>
                  </a:txBody>
                  <a:tcPr/>
                </a:tc>
                <a:tc hMerge="1">
                  <a:txBody>
                    <a:bodyPr/>
                    <a:lstStyle/>
                    <a:p>
                      <a:endParaRPr lang="en-US"/>
                    </a:p>
                  </a:txBody>
                  <a:tcPr/>
                </a:tc>
                <a:tc>
                  <a:txBody>
                    <a:bodyPr/>
                    <a:lstStyle/>
                    <a:p>
                      <a:pPr algn="l" fontAlgn="ctr"/>
                      <a:endParaRPr lang="en-US" sz="900" b="0" i="0" u="none" strike="noStrike">
                        <a:solidFill>
                          <a:srgbClr val="404040"/>
                        </a:solidFill>
                        <a:effectLst/>
                        <a:latin typeface="Calibri" panose="020F0502020204030204" pitchFamily="34" charset="0"/>
                      </a:endParaRPr>
                    </a:p>
                  </a:txBody>
                  <a:tcPr marL="5198" marR="5198" marT="5198" marB="0" anchor="ctr">
                    <a:lnL>
                      <a:noFill/>
                    </a:lnL>
                    <a:lnR w="19050" cap="flat" cmpd="sng" algn="ctr">
                      <a:solidFill>
                        <a:srgbClr val="FFFFFF"/>
                      </a:solidFill>
                      <a:prstDash val="solid"/>
                      <a:round/>
                      <a:headEnd type="none" w="med" len="med"/>
                      <a:tailEnd type="none" w="med" len="med"/>
                    </a:lnR>
                    <a:lnT>
                      <a:noFill/>
                    </a:lnT>
                    <a:lnB>
                      <a:noFill/>
                    </a:lnB>
                  </a:tcPr>
                </a:tc>
                <a:tc>
                  <a:txBody>
                    <a:bodyPr/>
                    <a:lstStyle/>
                    <a:p>
                      <a:pPr algn="ctr" fontAlgn="b"/>
                      <a:r>
                        <a:rPr lang="en-US" sz="800" b="0" i="0" u="none" strike="noStrike">
                          <a:solidFill>
                            <a:srgbClr val="404040"/>
                          </a:solidFill>
                          <a:effectLst/>
                          <a:latin typeface="Corbel" panose="020B0503020204020204" pitchFamily="34" charset="0"/>
                        </a:rPr>
                        <a:t> </a:t>
                      </a:r>
                    </a:p>
                  </a:txBody>
                  <a:tcPr marL="5198" marR="5198" marT="5198"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E9AB51"/>
                    </a:solidFill>
                  </a:tcPr>
                </a:tc>
                <a:tc gridSpan="5">
                  <a:txBody>
                    <a:bodyPr/>
                    <a:lstStyle/>
                    <a:p>
                      <a:pPr algn="l" fontAlgn="ctr"/>
                      <a:r>
                        <a:rPr lang="en-US" sz="800" b="0" i="0" u="none" strike="noStrike">
                          <a:solidFill>
                            <a:srgbClr val="404040"/>
                          </a:solidFill>
                          <a:effectLst/>
                          <a:latin typeface="Corbel" panose="020B0503020204020204" pitchFamily="34" charset="0"/>
                        </a:rPr>
                        <a:t>Response to comments</a:t>
                      </a:r>
                    </a:p>
                  </a:txBody>
                  <a:tcPr marL="5198" marR="5198" marT="5198" marB="0" anchor="ctr">
                    <a:lnL w="19050" cap="flat" cmpd="sng" algn="ctr">
                      <a:solidFill>
                        <a:srgbClr val="FFFFFF"/>
                      </a:solidFill>
                      <a:prstDash val="solid"/>
                      <a:round/>
                      <a:headEnd type="none" w="med" len="med"/>
                      <a:tailEnd type="none" w="med" len="med"/>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300463888"/>
                  </a:ext>
                </a:extLst>
              </a:tr>
              <a:tr h="142187">
                <a:tc>
                  <a:txBody>
                    <a:bodyPr/>
                    <a:lstStyle/>
                    <a:p>
                      <a:pPr algn="ctr" fontAlgn="ctr"/>
                      <a:endParaRPr lang="en-US" sz="800" b="0" i="0" u="none" strike="noStrike">
                        <a:solidFill>
                          <a:srgbClr val="404040"/>
                        </a:solidFill>
                        <a:effectLst/>
                        <a:latin typeface="Corbel" panose="020B0503020204020204" pitchFamily="34" charset="0"/>
                      </a:endParaRPr>
                    </a:p>
                  </a:txBody>
                  <a:tcPr marL="5198" marR="5198" marT="5198" marB="0" anchor="ctr">
                    <a:lnL>
                      <a:noFill/>
                    </a:lnL>
                    <a:lnR>
                      <a:noFill/>
                    </a:lnR>
                    <a:lnT>
                      <a:noFill/>
                    </a:lnT>
                    <a:lnB>
                      <a:noFill/>
                    </a:lnB>
                  </a:tcPr>
                </a:tc>
                <a:tc>
                  <a:txBody>
                    <a:bodyPr/>
                    <a:lstStyle/>
                    <a:p>
                      <a:pPr algn="ctr" fontAlgn="ctr"/>
                      <a:endParaRPr lang="en-US" sz="800" b="0" i="0" u="none" strike="noStrike">
                        <a:solidFill>
                          <a:srgbClr val="404040"/>
                        </a:solidFill>
                        <a:effectLst/>
                        <a:latin typeface="Corbel" panose="020B0503020204020204" pitchFamily="34" charset="0"/>
                      </a:endParaRPr>
                    </a:p>
                  </a:txBody>
                  <a:tcPr marL="5198" marR="5198" marT="5198" marB="0" anchor="ctr">
                    <a:lnL>
                      <a:noFill/>
                    </a:lnL>
                    <a:lnR>
                      <a:noFill/>
                    </a:lnR>
                    <a:lnT w="190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US" sz="800" b="0" i="0" u="none" strike="noStrike">
                        <a:solidFill>
                          <a:srgbClr val="404040"/>
                        </a:solidFill>
                        <a:effectLst/>
                        <a:latin typeface="Corbel" panose="020B0503020204020204" pitchFamily="34" charset="0"/>
                      </a:endParaRPr>
                    </a:p>
                  </a:txBody>
                  <a:tcPr marL="5198" marR="5198" marT="5198"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endParaRPr lang="en-US" sz="800" b="0" i="0" u="none" strike="noStrike">
                        <a:solidFill>
                          <a:srgbClr val="404040"/>
                        </a:solidFill>
                        <a:effectLst/>
                        <a:latin typeface="Corbel" panose="020B0503020204020204" pitchFamily="34" charset="0"/>
                      </a:endParaRPr>
                    </a:p>
                  </a:txBody>
                  <a:tcPr marL="5198" marR="5198" marT="5198"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endParaRPr lang="en-US" sz="800" b="0" i="0" u="none" strike="noStrike">
                        <a:solidFill>
                          <a:srgbClr val="404040"/>
                        </a:solidFill>
                        <a:effectLst/>
                        <a:latin typeface="Corbel" panose="020B0503020204020204" pitchFamily="34" charset="0"/>
                      </a:endParaRPr>
                    </a:p>
                  </a:txBody>
                  <a:tcPr marL="5198" marR="5198" marT="5198"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endParaRPr lang="en-US" sz="800" b="0" i="0" u="none" strike="noStrike">
                        <a:solidFill>
                          <a:srgbClr val="404040"/>
                        </a:solidFill>
                        <a:effectLst/>
                        <a:latin typeface="Corbel" panose="020B0503020204020204" pitchFamily="34" charset="0"/>
                      </a:endParaRPr>
                    </a:p>
                  </a:txBody>
                  <a:tcPr marL="5198" marR="5198" marT="5198"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endParaRPr lang="en-US" sz="800" b="0" i="0" u="none" strike="noStrike">
                        <a:solidFill>
                          <a:srgbClr val="404040"/>
                        </a:solidFill>
                        <a:effectLst/>
                        <a:latin typeface="Corbel" panose="020B0503020204020204" pitchFamily="34" charset="0"/>
                      </a:endParaRPr>
                    </a:p>
                  </a:txBody>
                  <a:tcPr marL="5198" marR="5198" marT="5198"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endParaRPr lang="en-US" sz="800" b="0" i="0" u="none" strike="noStrike">
                        <a:solidFill>
                          <a:srgbClr val="404040"/>
                        </a:solidFill>
                        <a:effectLst/>
                        <a:latin typeface="Corbel" panose="020B0503020204020204" pitchFamily="34" charset="0"/>
                      </a:endParaRPr>
                    </a:p>
                  </a:txBody>
                  <a:tcPr marL="5198" marR="5198" marT="5198" marB="0" anchor="ctr">
                    <a:lnL>
                      <a:noFill/>
                    </a:lnL>
                    <a:lnR>
                      <a:noFill/>
                    </a:lnR>
                    <a:lnT w="190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US" sz="800" b="0" i="0" u="none" strike="noStrike">
                        <a:solidFill>
                          <a:srgbClr val="404040"/>
                        </a:solidFill>
                        <a:effectLst/>
                        <a:latin typeface="Corbel" panose="020B0503020204020204" pitchFamily="34" charset="0"/>
                      </a:endParaRPr>
                    </a:p>
                  </a:txBody>
                  <a:tcPr marL="5198" marR="5198" marT="5198"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endParaRPr lang="en-US" sz="800" b="0" i="0" u="none" strike="noStrike">
                        <a:solidFill>
                          <a:srgbClr val="404040"/>
                        </a:solidFill>
                        <a:effectLst/>
                        <a:latin typeface="Corbel" panose="020B0503020204020204" pitchFamily="34" charset="0"/>
                      </a:endParaRPr>
                    </a:p>
                  </a:txBody>
                  <a:tcPr marL="5198" marR="5198" marT="5198"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endParaRPr lang="en-US" sz="800" b="0" i="0" u="none" strike="noStrike">
                        <a:solidFill>
                          <a:srgbClr val="404040"/>
                        </a:solidFill>
                        <a:effectLst/>
                        <a:latin typeface="Corbel" panose="020B0503020204020204" pitchFamily="34" charset="0"/>
                      </a:endParaRPr>
                    </a:p>
                  </a:txBody>
                  <a:tcPr marL="5198" marR="5198" marT="5198"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endParaRPr lang="en-US" sz="800" b="0" i="0" u="none" strike="noStrike">
                        <a:solidFill>
                          <a:srgbClr val="404040"/>
                        </a:solidFill>
                        <a:effectLst/>
                        <a:latin typeface="Corbel" panose="020B0503020204020204" pitchFamily="34" charset="0"/>
                      </a:endParaRPr>
                    </a:p>
                  </a:txBody>
                  <a:tcPr marL="5198" marR="5198" marT="5198"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endParaRPr lang="en-US" sz="800" b="0" i="0" u="none" strike="noStrike">
                        <a:solidFill>
                          <a:srgbClr val="404040"/>
                        </a:solidFill>
                        <a:effectLst/>
                        <a:latin typeface="Corbel" panose="020B0503020204020204" pitchFamily="34" charset="0"/>
                      </a:endParaRPr>
                    </a:p>
                  </a:txBody>
                  <a:tcPr marL="5198" marR="5198" marT="5198" marB="0" anchor="ctr">
                    <a:lnL>
                      <a:noFill/>
                    </a:lnL>
                    <a:lnR>
                      <a:noFill/>
                    </a:lnR>
                    <a:lnT w="190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US" sz="800" b="0" i="0" u="none" strike="noStrike">
                        <a:solidFill>
                          <a:srgbClr val="404040"/>
                        </a:solidFill>
                        <a:effectLst/>
                        <a:latin typeface="Corbel" panose="020B0503020204020204" pitchFamily="34" charset="0"/>
                      </a:endParaRPr>
                    </a:p>
                  </a:txBody>
                  <a:tcPr marL="5198" marR="5198" marT="5198"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endParaRPr lang="en-US" sz="800" b="0" i="0" u="none" strike="noStrike">
                        <a:solidFill>
                          <a:srgbClr val="404040"/>
                        </a:solidFill>
                        <a:effectLst/>
                        <a:latin typeface="Corbel" panose="020B0503020204020204" pitchFamily="34" charset="0"/>
                      </a:endParaRPr>
                    </a:p>
                  </a:txBody>
                  <a:tcPr marL="5198" marR="5198" marT="5198"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endParaRPr lang="en-US" sz="800" b="0" i="0" u="none" strike="noStrike">
                        <a:solidFill>
                          <a:srgbClr val="404040"/>
                        </a:solidFill>
                        <a:effectLst/>
                        <a:latin typeface="Corbel" panose="020B0503020204020204" pitchFamily="34" charset="0"/>
                      </a:endParaRPr>
                    </a:p>
                  </a:txBody>
                  <a:tcPr marL="5198" marR="5198" marT="5198"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endParaRPr lang="en-US" sz="800" b="0" i="0" u="none" strike="noStrike">
                        <a:solidFill>
                          <a:srgbClr val="404040"/>
                        </a:solidFill>
                        <a:effectLst/>
                        <a:latin typeface="Corbel" panose="020B0503020204020204" pitchFamily="34" charset="0"/>
                      </a:endParaRPr>
                    </a:p>
                  </a:txBody>
                  <a:tcPr marL="5198" marR="5198" marT="5198"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endParaRPr lang="en-US" sz="800" b="0" i="0" u="none" strike="noStrike">
                        <a:solidFill>
                          <a:srgbClr val="404040"/>
                        </a:solidFill>
                        <a:effectLst/>
                        <a:latin typeface="Corbel" panose="020B0503020204020204" pitchFamily="34" charset="0"/>
                      </a:endParaRPr>
                    </a:p>
                  </a:txBody>
                  <a:tcPr marL="5198" marR="5198" marT="5198" marB="0" anchor="ctr">
                    <a:lnL>
                      <a:noFill/>
                    </a:lnL>
                    <a:lnR>
                      <a:noFill/>
                    </a:lnR>
                    <a:lnT w="190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US" sz="800" b="0" i="0" u="none" strike="noStrike">
                        <a:solidFill>
                          <a:srgbClr val="404040"/>
                        </a:solidFill>
                        <a:effectLst/>
                        <a:latin typeface="Corbel" panose="020B0503020204020204" pitchFamily="34" charset="0"/>
                      </a:endParaRPr>
                    </a:p>
                  </a:txBody>
                  <a:tcPr marL="5198" marR="5198" marT="5198"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endParaRPr lang="en-US" sz="800" b="0" i="0" u="none" strike="noStrike">
                        <a:solidFill>
                          <a:srgbClr val="404040"/>
                        </a:solidFill>
                        <a:effectLst/>
                        <a:latin typeface="Corbel" panose="020B0503020204020204" pitchFamily="34" charset="0"/>
                      </a:endParaRPr>
                    </a:p>
                  </a:txBody>
                  <a:tcPr marL="5198" marR="5198" marT="5198"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endParaRPr lang="en-US" sz="800" b="0" i="0" u="none" strike="noStrike">
                        <a:solidFill>
                          <a:srgbClr val="404040"/>
                        </a:solidFill>
                        <a:effectLst/>
                        <a:latin typeface="Corbel" panose="020B0503020204020204" pitchFamily="34" charset="0"/>
                      </a:endParaRPr>
                    </a:p>
                  </a:txBody>
                  <a:tcPr marL="5198" marR="5198" marT="5198"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endParaRPr lang="en-US" sz="800" b="0" i="0" u="none" strike="noStrike">
                        <a:solidFill>
                          <a:srgbClr val="404040"/>
                        </a:solidFill>
                        <a:effectLst/>
                        <a:latin typeface="Corbel" panose="020B0503020204020204" pitchFamily="34" charset="0"/>
                      </a:endParaRPr>
                    </a:p>
                  </a:txBody>
                  <a:tcPr marL="5198" marR="5198" marT="5198" marB="0" anchor="ctr">
                    <a:lnL>
                      <a:noFill/>
                    </a:lnL>
                    <a:lnR>
                      <a:noFill/>
                    </a:lnR>
                    <a:lnT>
                      <a:noFill/>
                    </a:lnT>
                    <a:lnB>
                      <a:noFill/>
                    </a:lnB>
                  </a:tcPr>
                </a:tc>
                <a:tc>
                  <a:txBody>
                    <a:bodyPr/>
                    <a:lstStyle/>
                    <a:p>
                      <a:pPr algn="ctr" fontAlgn="ctr"/>
                      <a:endParaRPr lang="en-US" sz="800" b="0" i="0" u="none" strike="noStrike">
                        <a:solidFill>
                          <a:srgbClr val="404040"/>
                        </a:solidFill>
                        <a:effectLst/>
                        <a:latin typeface="Corbel" panose="020B0503020204020204" pitchFamily="34" charset="0"/>
                      </a:endParaRPr>
                    </a:p>
                  </a:txBody>
                  <a:tcPr marL="5198" marR="5198" marT="5198" marB="0" anchor="ctr">
                    <a:lnL>
                      <a:noFill/>
                    </a:lnL>
                    <a:lnR>
                      <a:noFill/>
                    </a:lnR>
                    <a:lnT w="19050" cap="flat" cmpd="sng" algn="ctr">
                      <a:solidFill>
                        <a:srgbClr val="FFFFFF"/>
                      </a:solidFill>
                      <a:prstDash val="solid"/>
                      <a:round/>
                      <a:headEnd type="none" w="med" len="med"/>
                      <a:tailEnd type="none" w="med" len="med"/>
                    </a:lnT>
                    <a:lnB>
                      <a:noFill/>
                    </a:lnB>
                  </a:tcPr>
                </a:tc>
                <a:tc>
                  <a:txBody>
                    <a:bodyPr/>
                    <a:lstStyle/>
                    <a:p>
                      <a:pPr algn="ctr" fontAlgn="ctr"/>
                      <a:endParaRPr lang="en-US" sz="800" b="0" i="0" u="none" strike="noStrike">
                        <a:solidFill>
                          <a:srgbClr val="404040"/>
                        </a:solidFill>
                        <a:effectLst/>
                        <a:latin typeface="Corbel" panose="020B0503020204020204" pitchFamily="34" charset="0"/>
                      </a:endParaRPr>
                    </a:p>
                  </a:txBody>
                  <a:tcPr marL="5198" marR="5198" marT="5198" marB="0" anchor="ctr">
                    <a:lnL>
                      <a:noFill/>
                    </a:lnL>
                    <a:lnR>
                      <a:noFill/>
                    </a:lnR>
                    <a:lnT>
                      <a:noFill/>
                    </a:lnT>
                    <a:lnB>
                      <a:noFill/>
                    </a:lnB>
                  </a:tcPr>
                </a:tc>
                <a:tc>
                  <a:txBody>
                    <a:bodyPr/>
                    <a:lstStyle/>
                    <a:p>
                      <a:pPr algn="ctr" fontAlgn="ctr"/>
                      <a:endParaRPr lang="en-US" sz="800" b="0" i="0" u="none" strike="noStrike">
                        <a:solidFill>
                          <a:srgbClr val="404040"/>
                        </a:solidFill>
                        <a:effectLst/>
                        <a:latin typeface="Corbel" panose="020B0503020204020204" pitchFamily="34" charset="0"/>
                      </a:endParaRPr>
                    </a:p>
                  </a:txBody>
                  <a:tcPr marL="5198" marR="5198" marT="5198" marB="0" anchor="ctr">
                    <a:lnL>
                      <a:noFill/>
                    </a:lnL>
                    <a:lnR>
                      <a:noFill/>
                    </a:lnR>
                    <a:lnT>
                      <a:noFill/>
                    </a:lnT>
                    <a:lnB>
                      <a:noFill/>
                    </a:lnB>
                  </a:tcPr>
                </a:tc>
                <a:tc>
                  <a:txBody>
                    <a:bodyPr/>
                    <a:lstStyle/>
                    <a:p>
                      <a:pPr algn="ctr" fontAlgn="ctr"/>
                      <a:endParaRPr lang="en-US" sz="800" b="0" i="0" u="none" strike="noStrike">
                        <a:solidFill>
                          <a:srgbClr val="404040"/>
                        </a:solidFill>
                        <a:effectLst/>
                        <a:latin typeface="Corbel" panose="020B0503020204020204" pitchFamily="34" charset="0"/>
                      </a:endParaRPr>
                    </a:p>
                  </a:txBody>
                  <a:tcPr marL="5198" marR="5198" marT="5198" marB="0" anchor="ctr">
                    <a:lnL>
                      <a:noFill/>
                    </a:lnL>
                    <a:lnR>
                      <a:noFill/>
                    </a:lnR>
                    <a:lnT>
                      <a:noFill/>
                    </a:lnT>
                    <a:lnB>
                      <a:noFill/>
                    </a:lnB>
                  </a:tcPr>
                </a:tc>
                <a:tc>
                  <a:txBody>
                    <a:bodyPr/>
                    <a:lstStyle/>
                    <a:p>
                      <a:pPr algn="ctr" fontAlgn="ctr"/>
                      <a:endParaRPr lang="en-US" sz="800" b="0" i="0" u="none" strike="noStrike">
                        <a:solidFill>
                          <a:srgbClr val="404040"/>
                        </a:solidFill>
                        <a:effectLst/>
                        <a:latin typeface="Corbel" panose="020B0503020204020204" pitchFamily="34" charset="0"/>
                      </a:endParaRPr>
                    </a:p>
                  </a:txBody>
                  <a:tcPr marL="5198" marR="5198" marT="5198" marB="0" anchor="ctr">
                    <a:lnL>
                      <a:noFill/>
                    </a:lnL>
                    <a:lnR>
                      <a:noFill/>
                    </a:lnR>
                    <a:lnT>
                      <a:noFill/>
                    </a:lnT>
                    <a:lnB>
                      <a:noFill/>
                    </a:lnB>
                  </a:tcPr>
                </a:tc>
                <a:tc>
                  <a:txBody>
                    <a:bodyPr/>
                    <a:lstStyle/>
                    <a:p>
                      <a:pPr algn="ctr" fontAlgn="ctr"/>
                      <a:endParaRPr lang="en-US" sz="800" b="0" i="0" u="none" strike="noStrike">
                        <a:solidFill>
                          <a:srgbClr val="404040"/>
                        </a:solidFill>
                        <a:effectLst/>
                        <a:latin typeface="Corbel" panose="020B0503020204020204" pitchFamily="34" charset="0"/>
                      </a:endParaRPr>
                    </a:p>
                  </a:txBody>
                  <a:tcPr marL="5198" marR="5198" marT="5198" marB="0" anchor="ctr">
                    <a:lnL>
                      <a:noFill/>
                    </a:lnL>
                    <a:lnR>
                      <a:noFill/>
                    </a:lnR>
                    <a:lnT>
                      <a:noFill/>
                    </a:lnT>
                    <a:lnB>
                      <a:noFill/>
                    </a:lnB>
                  </a:tcPr>
                </a:tc>
                <a:extLst>
                  <a:ext uri="{0D108BD9-81ED-4DB2-BD59-A6C34878D82A}">
                    <a16:rowId xmlns:a16="http://schemas.microsoft.com/office/drawing/2014/main" val="3877876730"/>
                  </a:ext>
                </a:extLst>
              </a:tr>
              <a:tr h="663537">
                <a:tc>
                  <a:txBody>
                    <a:bodyPr/>
                    <a:lstStyle/>
                    <a:p>
                      <a:pPr algn="ctr" fontAlgn="ctr"/>
                      <a:endParaRPr lang="en-US" sz="800" b="0" i="0" u="none" strike="noStrike">
                        <a:solidFill>
                          <a:srgbClr val="404040"/>
                        </a:solidFill>
                        <a:effectLst/>
                        <a:latin typeface="Corbel" panose="020B0503020204020204" pitchFamily="34" charset="0"/>
                      </a:endParaRPr>
                    </a:p>
                  </a:txBody>
                  <a:tcPr marL="5198" marR="5198" marT="5198" marB="0" anchor="ctr">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US" sz="800" b="1" i="0" u="none" strike="noStrike">
                          <a:solidFill>
                            <a:srgbClr val="595959"/>
                          </a:solidFill>
                          <a:effectLst/>
                          <a:latin typeface="Calibri" panose="020F0502020204030204" pitchFamily="34" charset="0"/>
                        </a:rPr>
                        <a:t>5/1/2023</a:t>
                      </a:r>
                    </a:p>
                  </a:txBody>
                  <a:tcPr marL="5198" marR="5198" marT="5198"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1" i="0" u="none" strike="noStrike">
                          <a:solidFill>
                            <a:srgbClr val="595959"/>
                          </a:solidFill>
                          <a:effectLst/>
                          <a:latin typeface="Calibri" panose="020F0502020204030204" pitchFamily="34" charset="0"/>
                        </a:rPr>
                        <a:t>6/1/2023</a:t>
                      </a:r>
                    </a:p>
                  </a:txBody>
                  <a:tcPr marL="5198" marR="5198" marT="5198"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1" i="0" u="none" strike="noStrike">
                          <a:solidFill>
                            <a:srgbClr val="595959"/>
                          </a:solidFill>
                          <a:effectLst/>
                          <a:latin typeface="Calibri" panose="020F0502020204030204" pitchFamily="34" charset="0"/>
                        </a:rPr>
                        <a:t>7/1/2023</a:t>
                      </a:r>
                    </a:p>
                  </a:txBody>
                  <a:tcPr marL="5198" marR="5198" marT="5198"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1" i="0" u="none" strike="noStrike">
                          <a:solidFill>
                            <a:srgbClr val="595959"/>
                          </a:solidFill>
                          <a:effectLst/>
                          <a:latin typeface="Calibri" panose="020F0502020204030204" pitchFamily="34" charset="0"/>
                        </a:rPr>
                        <a:t>8/1/2023</a:t>
                      </a:r>
                    </a:p>
                  </a:txBody>
                  <a:tcPr marL="5198" marR="5198" marT="5198"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1" i="0" u="none" strike="noStrike" dirty="0">
                          <a:solidFill>
                            <a:srgbClr val="595959"/>
                          </a:solidFill>
                          <a:effectLst/>
                          <a:latin typeface="Calibri" panose="020F0502020204030204" pitchFamily="34" charset="0"/>
                        </a:rPr>
                        <a:t>9/1/2023</a:t>
                      </a:r>
                    </a:p>
                  </a:txBody>
                  <a:tcPr marL="5198" marR="5198" marT="5198"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1" i="0" u="none" strike="noStrike">
                          <a:solidFill>
                            <a:srgbClr val="595959"/>
                          </a:solidFill>
                          <a:effectLst/>
                          <a:latin typeface="Calibri" panose="020F0502020204030204" pitchFamily="34" charset="0"/>
                        </a:rPr>
                        <a:t>10/1/2023</a:t>
                      </a:r>
                    </a:p>
                  </a:txBody>
                  <a:tcPr marL="5198" marR="5198" marT="5198"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1" i="0" u="none" strike="noStrike">
                          <a:solidFill>
                            <a:srgbClr val="595959"/>
                          </a:solidFill>
                          <a:effectLst/>
                          <a:latin typeface="Calibri" panose="020F0502020204030204" pitchFamily="34" charset="0"/>
                        </a:rPr>
                        <a:t>11/1/2023</a:t>
                      </a:r>
                    </a:p>
                  </a:txBody>
                  <a:tcPr marL="5198" marR="5198" marT="5198"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1" i="0" u="none" strike="noStrike">
                          <a:solidFill>
                            <a:srgbClr val="595959"/>
                          </a:solidFill>
                          <a:effectLst/>
                          <a:latin typeface="Calibri" panose="020F0502020204030204" pitchFamily="34" charset="0"/>
                        </a:rPr>
                        <a:t>12/1/2023</a:t>
                      </a:r>
                    </a:p>
                  </a:txBody>
                  <a:tcPr marL="5198" marR="5198" marT="5198"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1" i="0" u="none" strike="noStrike">
                          <a:solidFill>
                            <a:srgbClr val="595959"/>
                          </a:solidFill>
                          <a:effectLst/>
                          <a:latin typeface="Calibri" panose="020F0502020204030204" pitchFamily="34" charset="0"/>
                        </a:rPr>
                        <a:t>1/1/2024</a:t>
                      </a:r>
                    </a:p>
                  </a:txBody>
                  <a:tcPr marL="5198" marR="5198" marT="5198"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1" i="0" u="none" strike="noStrike">
                          <a:solidFill>
                            <a:srgbClr val="595959"/>
                          </a:solidFill>
                          <a:effectLst/>
                          <a:latin typeface="Calibri" panose="020F0502020204030204" pitchFamily="34" charset="0"/>
                        </a:rPr>
                        <a:t>2/1/2024</a:t>
                      </a:r>
                    </a:p>
                  </a:txBody>
                  <a:tcPr marL="5198" marR="5198" marT="5198"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1" i="0" u="none" strike="noStrike">
                          <a:solidFill>
                            <a:srgbClr val="595959"/>
                          </a:solidFill>
                          <a:effectLst/>
                          <a:latin typeface="Calibri" panose="020F0502020204030204" pitchFamily="34" charset="0"/>
                        </a:rPr>
                        <a:t>3/1/2024</a:t>
                      </a:r>
                    </a:p>
                  </a:txBody>
                  <a:tcPr marL="5198" marR="5198" marT="5198"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1" i="0" u="none" strike="noStrike">
                          <a:solidFill>
                            <a:srgbClr val="595959"/>
                          </a:solidFill>
                          <a:effectLst/>
                          <a:latin typeface="Calibri" panose="020F0502020204030204" pitchFamily="34" charset="0"/>
                        </a:rPr>
                        <a:t>4/1/2024</a:t>
                      </a:r>
                    </a:p>
                  </a:txBody>
                  <a:tcPr marL="5198" marR="5198" marT="5198"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1" i="0" u="none" strike="noStrike">
                          <a:solidFill>
                            <a:srgbClr val="595959"/>
                          </a:solidFill>
                          <a:effectLst/>
                          <a:latin typeface="Calibri" panose="020F0502020204030204" pitchFamily="34" charset="0"/>
                        </a:rPr>
                        <a:t>5/1/2024</a:t>
                      </a:r>
                    </a:p>
                  </a:txBody>
                  <a:tcPr marL="5198" marR="5198" marT="5198"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1" i="0" u="none" strike="noStrike">
                          <a:solidFill>
                            <a:srgbClr val="595959"/>
                          </a:solidFill>
                          <a:effectLst/>
                          <a:latin typeface="Calibri" panose="020F0502020204030204" pitchFamily="34" charset="0"/>
                        </a:rPr>
                        <a:t>6/1/2024</a:t>
                      </a:r>
                    </a:p>
                  </a:txBody>
                  <a:tcPr marL="5198" marR="5198" marT="5198"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1" i="0" u="none" strike="noStrike">
                          <a:solidFill>
                            <a:srgbClr val="595959"/>
                          </a:solidFill>
                          <a:effectLst/>
                          <a:latin typeface="Calibri" panose="020F0502020204030204" pitchFamily="34" charset="0"/>
                        </a:rPr>
                        <a:t>7/1/2024</a:t>
                      </a:r>
                    </a:p>
                  </a:txBody>
                  <a:tcPr marL="5198" marR="5198" marT="5198"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1" i="0" u="none" strike="noStrike">
                          <a:solidFill>
                            <a:srgbClr val="595959"/>
                          </a:solidFill>
                          <a:effectLst/>
                          <a:latin typeface="Calibri" panose="020F0502020204030204" pitchFamily="34" charset="0"/>
                        </a:rPr>
                        <a:t>8/1/2024</a:t>
                      </a:r>
                    </a:p>
                  </a:txBody>
                  <a:tcPr marL="5198" marR="5198" marT="5198"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1" i="0" u="none" strike="noStrike">
                          <a:solidFill>
                            <a:srgbClr val="595959"/>
                          </a:solidFill>
                          <a:effectLst/>
                          <a:latin typeface="Calibri" panose="020F0502020204030204" pitchFamily="34" charset="0"/>
                        </a:rPr>
                        <a:t>9/1/2024</a:t>
                      </a:r>
                    </a:p>
                  </a:txBody>
                  <a:tcPr marL="5198" marR="5198" marT="5198"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1" i="0" u="none" strike="noStrike">
                          <a:solidFill>
                            <a:srgbClr val="595959"/>
                          </a:solidFill>
                          <a:effectLst/>
                          <a:latin typeface="Calibri" panose="020F0502020204030204" pitchFamily="34" charset="0"/>
                        </a:rPr>
                        <a:t>10/1/2024</a:t>
                      </a:r>
                    </a:p>
                  </a:txBody>
                  <a:tcPr marL="5198" marR="5198" marT="5198"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1" i="0" u="none" strike="noStrike">
                          <a:solidFill>
                            <a:srgbClr val="595959"/>
                          </a:solidFill>
                          <a:effectLst/>
                          <a:latin typeface="Calibri" panose="020F0502020204030204" pitchFamily="34" charset="0"/>
                        </a:rPr>
                        <a:t>11/1/2024</a:t>
                      </a:r>
                    </a:p>
                  </a:txBody>
                  <a:tcPr marL="5198" marR="5198" marT="5198"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1" i="0" u="none" strike="noStrike">
                          <a:solidFill>
                            <a:srgbClr val="595959"/>
                          </a:solidFill>
                          <a:effectLst/>
                          <a:latin typeface="Calibri" panose="020F0502020204030204" pitchFamily="34" charset="0"/>
                        </a:rPr>
                        <a:t>12/1/2024</a:t>
                      </a:r>
                    </a:p>
                  </a:txBody>
                  <a:tcPr marL="5198" marR="5198" marT="5198"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800" b="1" i="0" u="none" strike="noStrike">
                        <a:solidFill>
                          <a:srgbClr val="595959"/>
                        </a:solidFill>
                        <a:effectLst/>
                        <a:latin typeface="Calibri" panose="020F0502020204030204" pitchFamily="34" charset="0"/>
                      </a:endParaRPr>
                    </a:p>
                  </a:txBody>
                  <a:tcPr marL="5198" marR="5198" marT="5198" marB="0" vert="vert27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endParaRPr lang="en-US" sz="800" b="1" i="0" u="none" strike="noStrike">
                        <a:solidFill>
                          <a:srgbClr val="595959"/>
                        </a:solidFill>
                        <a:effectLst/>
                        <a:latin typeface="Calibri" panose="020F0502020204030204" pitchFamily="34" charset="0"/>
                      </a:endParaRPr>
                    </a:p>
                  </a:txBody>
                  <a:tcPr marL="5198" marR="5198" marT="5198" marB="0" vert="vert270" anchor="b">
                    <a:lnL>
                      <a:noFill/>
                    </a:lnL>
                    <a:lnR>
                      <a:noFill/>
                    </a:lnR>
                    <a:lnT>
                      <a:noFill/>
                    </a:lnT>
                    <a:lnB>
                      <a:noFill/>
                    </a:lnB>
                  </a:tcPr>
                </a:tc>
                <a:tc>
                  <a:txBody>
                    <a:bodyPr/>
                    <a:lstStyle/>
                    <a:p>
                      <a:pPr algn="ctr" fontAlgn="b"/>
                      <a:endParaRPr lang="en-US" sz="800" b="1" i="0" u="none" strike="noStrike">
                        <a:solidFill>
                          <a:srgbClr val="595959"/>
                        </a:solidFill>
                        <a:effectLst/>
                        <a:latin typeface="Calibri" panose="020F0502020204030204" pitchFamily="34" charset="0"/>
                      </a:endParaRPr>
                    </a:p>
                  </a:txBody>
                  <a:tcPr marL="5198" marR="5198" marT="5198" marB="0" vert="vert270" anchor="b">
                    <a:lnL>
                      <a:noFill/>
                    </a:lnL>
                    <a:lnR>
                      <a:noFill/>
                    </a:lnR>
                    <a:lnT>
                      <a:noFill/>
                    </a:lnT>
                    <a:lnB>
                      <a:noFill/>
                    </a:lnB>
                  </a:tcPr>
                </a:tc>
                <a:tc>
                  <a:txBody>
                    <a:bodyPr/>
                    <a:lstStyle/>
                    <a:p>
                      <a:pPr algn="ctr" fontAlgn="b"/>
                      <a:endParaRPr lang="en-US" sz="800" b="1" i="0" u="none" strike="noStrike">
                        <a:solidFill>
                          <a:srgbClr val="595959"/>
                        </a:solidFill>
                        <a:effectLst/>
                        <a:latin typeface="Calibri" panose="020F0502020204030204" pitchFamily="34" charset="0"/>
                      </a:endParaRPr>
                    </a:p>
                  </a:txBody>
                  <a:tcPr marL="5198" marR="5198" marT="5198" marB="0" vert="vert270" anchor="b">
                    <a:lnL>
                      <a:noFill/>
                    </a:lnL>
                    <a:lnR>
                      <a:noFill/>
                    </a:lnR>
                    <a:lnT>
                      <a:noFill/>
                    </a:lnT>
                    <a:lnB>
                      <a:noFill/>
                    </a:lnB>
                  </a:tcPr>
                </a:tc>
                <a:tc>
                  <a:txBody>
                    <a:bodyPr/>
                    <a:lstStyle/>
                    <a:p>
                      <a:pPr algn="ctr" fontAlgn="b"/>
                      <a:endParaRPr lang="en-US" sz="800" b="1" i="0" u="none" strike="noStrike">
                        <a:solidFill>
                          <a:srgbClr val="595959"/>
                        </a:solidFill>
                        <a:effectLst/>
                        <a:latin typeface="Calibri" panose="020F0502020204030204" pitchFamily="34" charset="0"/>
                      </a:endParaRPr>
                    </a:p>
                  </a:txBody>
                  <a:tcPr marL="5198" marR="5198" marT="5198" marB="0" vert="vert270" anchor="b">
                    <a:lnL>
                      <a:noFill/>
                    </a:lnL>
                    <a:lnR>
                      <a:noFill/>
                    </a:lnR>
                    <a:lnT>
                      <a:noFill/>
                    </a:lnT>
                    <a:lnB>
                      <a:noFill/>
                    </a:lnB>
                  </a:tcPr>
                </a:tc>
                <a:tc>
                  <a:txBody>
                    <a:bodyPr/>
                    <a:lstStyle/>
                    <a:p>
                      <a:pPr algn="ctr" fontAlgn="b"/>
                      <a:endParaRPr lang="en-US" sz="800" b="1" i="0" u="none" strike="noStrike">
                        <a:solidFill>
                          <a:srgbClr val="595959"/>
                        </a:solidFill>
                        <a:effectLst/>
                        <a:latin typeface="Calibri" panose="020F0502020204030204" pitchFamily="34" charset="0"/>
                      </a:endParaRPr>
                    </a:p>
                  </a:txBody>
                  <a:tcPr marL="5198" marR="5198" marT="5198" marB="0" vert="vert270" anchor="b">
                    <a:lnL>
                      <a:noFill/>
                    </a:lnL>
                    <a:lnR>
                      <a:noFill/>
                    </a:lnR>
                    <a:lnT>
                      <a:noFill/>
                    </a:lnT>
                    <a:lnB>
                      <a:noFill/>
                    </a:lnB>
                  </a:tcPr>
                </a:tc>
                <a:tc>
                  <a:txBody>
                    <a:bodyPr/>
                    <a:lstStyle/>
                    <a:p>
                      <a:pPr algn="ctr" fontAlgn="b"/>
                      <a:endParaRPr lang="en-US" sz="800" b="1" i="0" u="none" strike="noStrike">
                        <a:solidFill>
                          <a:srgbClr val="595959"/>
                        </a:solidFill>
                        <a:effectLst/>
                        <a:latin typeface="Calibri" panose="020F0502020204030204" pitchFamily="34" charset="0"/>
                      </a:endParaRPr>
                    </a:p>
                  </a:txBody>
                  <a:tcPr marL="5198" marR="5198" marT="5198" marB="0" vert="vert270" anchor="b">
                    <a:lnL>
                      <a:noFill/>
                    </a:lnL>
                    <a:lnR>
                      <a:noFill/>
                    </a:lnR>
                    <a:lnT>
                      <a:noFill/>
                    </a:lnT>
                    <a:lnB>
                      <a:noFill/>
                    </a:lnB>
                  </a:tcPr>
                </a:tc>
                <a:extLst>
                  <a:ext uri="{0D108BD9-81ED-4DB2-BD59-A6C34878D82A}">
                    <a16:rowId xmlns:a16="http://schemas.microsoft.com/office/drawing/2014/main" val="2671597712"/>
                  </a:ext>
                </a:extLst>
              </a:tr>
              <a:tr h="189582">
                <a:tc>
                  <a:txBody>
                    <a:bodyPr/>
                    <a:lstStyle/>
                    <a:p>
                      <a:pPr algn="ctr" fontAlgn="ctr"/>
                      <a:r>
                        <a:rPr lang="en-US" sz="1050" b="1" i="0" u="none" strike="noStrike">
                          <a:solidFill>
                            <a:srgbClr val="595959"/>
                          </a:solidFill>
                          <a:effectLst/>
                          <a:latin typeface="Calibri" panose="020F0502020204030204" pitchFamily="34" charset="0"/>
                        </a:rPr>
                        <a:t>ACTIVITY</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US" sz="800" b="0" i="0" u="none" strike="noStrike">
                        <a:solidFill>
                          <a:srgbClr val="404040"/>
                        </a:solidFill>
                        <a:effectLst/>
                        <a:latin typeface="Corbel" panose="020B0503020204020204" pitchFamily="34" charset="0"/>
                      </a:endParaRPr>
                    </a:p>
                  </a:txBody>
                  <a:tcPr marL="5198" marR="5198" marT="5198"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US" sz="800" b="0" i="0" u="none" strike="noStrike">
                        <a:solidFill>
                          <a:srgbClr val="404040"/>
                        </a:solidFill>
                        <a:effectLst/>
                        <a:latin typeface="Corbel" panose="020B0503020204020204" pitchFamily="34" charset="0"/>
                      </a:endParaRPr>
                    </a:p>
                  </a:txBody>
                  <a:tcPr marL="5198" marR="5198" marT="5198"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US" sz="800" b="0" i="0" u="none" strike="noStrike">
                        <a:solidFill>
                          <a:srgbClr val="404040"/>
                        </a:solidFill>
                        <a:effectLst/>
                        <a:latin typeface="Corbel" panose="020B0503020204020204" pitchFamily="34" charset="0"/>
                      </a:endParaRPr>
                    </a:p>
                  </a:txBody>
                  <a:tcPr marL="5198" marR="5198" marT="5198"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US" sz="800" b="0" i="0" u="none" strike="noStrike">
                        <a:solidFill>
                          <a:srgbClr val="404040"/>
                        </a:solidFill>
                        <a:effectLst/>
                        <a:latin typeface="Corbel" panose="020B0503020204020204" pitchFamily="34" charset="0"/>
                      </a:endParaRPr>
                    </a:p>
                  </a:txBody>
                  <a:tcPr marL="5198" marR="5198" marT="5198"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US" sz="800" b="0" i="0" u="none" strike="noStrike">
                        <a:solidFill>
                          <a:srgbClr val="404040"/>
                        </a:solidFill>
                        <a:effectLst/>
                        <a:latin typeface="Corbel" panose="020B0503020204020204" pitchFamily="34" charset="0"/>
                      </a:endParaRPr>
                    </a:p>
                  </a:txBody>
                  <a:tcPr marL="5198" marR="5198" marT="5198"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US" sz="800" b="0" i="0" u="none" strike="noStrike">
                        <a:solidFill>
                          <a:srgbClr val="404040"/>
                        </a:solidFill>
                        <a:effectLst/>
                        <a:latin typeface="Corbel" panose="020B0503020204020204" pitchFamily="34" charset="0"/>
                      </a:endParaRPr>
                    </a:p>
                  </a:txBody>
                  <a:tcPr marL="5198" marR="5198" marT="5198"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US" sz="800" b="0" i="0" u="none" strike="noStrike">
                        <a:solidFill>
                          <a:srgbClr val="404040"/>
                        </a:solidFill>
                        <a:effectLst/>
                        <a:latin typeface="Corbel" panose="020B0503020204020204" pitchFamily="34" charset="0"/>
                      </a:endParaRPr>
                    </a:p>
                  </a:txBody>
                  <a:tcPr marL="5198" marR="5198" marT="5198"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US" sz="800" b="0" i="0" u="none" strike="noStrike">
                        <a:solidFill>
                          <a:srgbClr val="404040"/>
                        </a:solidFill>
                        <a:effectLst/>
                        <a:latin typeface="Corbel" panose="020B0503020204020204" pitchFamily="34" charset="0"/>
                      </a:endParaRPr>
                    </a:p>
                  </a:txBody>
                  <a:tcPr marL="5198" marR="5198" marT="5198"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US" sz="800" b="0" i="0" u="none" strike="noStrike">
                        <a:solidFill>
                          <a:srgbClr val="404040"/>
                        </a:solidFill>
                        <a:effectLst/>
                        <a:latin typeface="Corbel" panose="020B0503020204020204" pitchFamily="34" charset="0"/>
                      </a:endParaRPr>
                    </a:p>
                  </a:txBody>
                  <a:tcPr marL="5198" marR="5198" marT="5198"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US" sz="800" b="0" i="0" u="none" strike="noStrike">
                        <a:solidFill>
                          <a:srgbClr val="404040"/>
                        </a:solidFill>
                        <a:effectLst/>
                        <a:latin typeface="Corbel" panose="020B0503020204020204" pitchFamily="34" charset="0"/>
                      </a:endParaRPr>
                    </a:p>
                  </a:txBody>
                  <a:tcPr marL="5198" marR="5198" marT="5198"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US" sz="800" b="0" i="0" u="none" strike="noStrike">
                        <a:solidFill>
                          <a:srgbClr val="404040"/>
                        </a:solidFill>
                        <a:effectLst/>
                        <a:latin typeface="Corbel" panose="020B0503020204020204" pitchFamily="34" charset="0"/>
                      </a:endParaRPr>
                    </a:p>
                  </a:txBody>
                  <a:tcPr marL="5198" marR="5198" marT="5198"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US" sz="800" b="0" i="0" u="none" strike="noStrike">
                        <a:solidFill>
                          <a:srgbClr val="404040"/>
                        </a:solidFill>
                        <a:effectLst/>
                        <a:latin typeface="Corbel" panose="020B0503020204020204" pitchFamily="34" charset="0"/>
                      </a:endParaRPr>
                    </a:p>
                  </a:txBody>
                  <a:tcPr marL="5198" marR="5198" marT="5198"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US" sz="800" b="0" i="0" u="none" strike="noStrike">
                        <a:solidFill>
                          <a:srgbClr val="404040"/>
                        </a:solidFill>
                        <a:effectLst/>
                        <a:latin typeface="Corbel" panose="020B0503020204020204" pitchFamily="34" charset="0"/>
                      </a:endParaRPr>
                    </a:p>
                  </a:txBody>
                  <a:tcPr marL="5198" marR="5198" marT="5198"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US" sz="800" b="0" i="0" u="none" strike="noStrike">
                        <a:solidFill>
                          <a:srgbClr val="404040"/>
                        </a:solidFill>
                        <a:effectLst/>
                        <a:latin typeface="Corbel" panose="020B0503020204020204" pitchFamily="34" charset="0"/>
                      </a:endParaRPr>
                    </a:p>
                  </a:txBody>
                  <a:tcPr marL="5198" marR="5198" marT="5198"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US" sz="800" b="0" i="0" u="none" strike="noStrike">
                        <a:solidFill>
                          <a:srgbClr val="404040"/>
                        </a:solidFill>
                        <a:effectLst/>
                        <a:latin typeface="Corbel" panose="020B0503020204020204" pitchFamily="34" charset="0"/>
                      </a:endParaRPr>
                    </a:p>
                  </a:txBody>
                  <a:tcPr marL="5198" marR="5198" marT="5198"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US" sz="800" b="0" i="0" u="none" strike="noStrike">
                        <a:solidFill>
                          <a:srgbClr val="404040"/>
                        </a:solidFill>
                        <a:effectLst/>
                        <a:latin typeface="Corbel" panose="020B0503020204020204" pitchFamily="34" charset="0"/>
                      </a:endParaRPr>
                    </a:p>
                  </a:txBody>
                  <a:tcPr marL="5198" marR="5198" marT="5198"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US" sz="800" b="0" i="0" u="none" strike="noStrike">
                        <a:solidFill>
                          <a:srgbClr val="404040"/>
                        </a:solidFill>
                        <a:effectLst/>
                        <a:latin typeface="Corbel" panose="020B0503020204020204" pitchFamily="34" charset="0"/>
                      </a:endParaRPr>
                    </a:p>
                  </a:txBody>
                  <a:tcPr marL="5198" marR="5198" marT="5198"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US" sz="800" b="0" i="0" u="none" strike="noStrike">
                        <a:solidFill>
                          <a:srgbClr val="404040"/>
                        </a:solidFill>
                        <a:effectLst/>
                        <a:latin typeface="Corbel" panose="020B0503020204020204" pitchFamily="34" charset="0"/>
                      </a:endParaRPr>
                    </a:p>
                  </a:txBody>
                  <a:tcPr marL="5198" marR="5198" marT="5198"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US" sz="800" b="0" i="0" u="none" strike="noStrike">
                        <a:solidFill>
                          <a:srgbClr val="404040"/>
                        </a:solidFill>
                        <a:effectLst/>
                        <a:latin typeface="Corbel" panose="020B0503020204020204" pitchFamily="34" charset="0"/>
                      </a:endParaRPr>
                    </a:p>
                  </a:txBody>
                  <a:tcPr marL="5198" marR="5198" marT="5198"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0" i="0" u="none" strike="noStrike">
                          <a:solidFill>
                            <a:srgbClr val="404040"/>
                          </a:solidFill>
                          <a:effectLst/>
                          <a:latin typeface="Corbel" panose="020B0503020204020204" pitchFamily="34" charset="0"/>
                        </a:rPr>
                        <a:t> </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US" sz="800" b="0" i="0" u="none" strike="noStrike">
                        <a:solidFill>
                          <a:srgbClr val="404040"/>
                        </a:solidFill>
                        <a:effectLst/>
                        <a:latin typeface="Corbel" panose="020B0503020204020204" pitchFamily="34" charset="0"/>
                      </a:endParaRPr>
                    </a:p>
                  </a:txBody>
                  <a:tcPr marL="5198" marR="5198" marT="5198"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ctr"/>
                      <a:endParaRPr lang="en-US" sz="800" b="0" i="0" u="none" strike="noStrike">
                        <a:solidFill>
                          <a:srgbClr val="404040"/>
                        </a:solidFill>
                        <a:effectLst/>
                        <a:latin typeface="Corbel" panose="020B0503020204020204" pitchFamily="34" charset="0"/>
                      </a:endParaRPr>
                    </a:p>
                  </a:txBody>
                  <a:tcPr marL="5198" marR="5198" marT="5198" marB="0" anchor="ctr">
                    <a:lnL>
                      <a:noFill/>
                    </a:lnL>
                    <a:lnR>
                      <a:noFill/>
                    </a:lnR>
                    <a:lnT>
                      <a:noFill/>
                    </a:lnT>
                    <a:lnB>
                      <a:noFill/>
                    </a:lnB>
                  </a:tcPr>
                </a:tc>
                <a:tc>
                  <a:txBody>
                    <a:bodyPr/>
                    <a:lstStyle/>
                    <a:p>
                      <a:pPr algn="ctr" fontAlgn="ctr"/>
                      <a:endParaRPr lang="en-US" sz="800" b="0" i="0" u="none" strike="noStrike">
                        <a:solidFill>
                          <a:srgbClr val="404040"/>
                        </a:solidFill>
                        <a:effectLst/>
                        <a:latin typeface="Corbel" panose="020B0503020204020204" pitchFamily="34" charset="0"/>
                      </a:endParaRPr>
                    </a:p>
                  </a:txBody>
                  <a:tcPr marL="5198" marR="5198" marT="5198" marB="0" anchor="ctr">
                    <a:lnL>
                      <a:noFill/>
                    </a:lnL>
                    <a:lnR>
                      <a:noFill/>
                    </a:lnR>
                    <a:lnT>
                      <a:noFill/>
                    </a:lnT>
                    <a:lnB>
                      <a:noFill/>
                    </a:lnB>
                  </a:tcPr>
                </a:tc>
                <a:tc>
                  <a:txBody>
                    <a:bodyPr/>
                    <a:lstStyle/>
                    <a:p>
                      <a:pPr algn="ctr" fontAlgn="ctr"/>
                      <a:endParaRPr lang="en-US" sz="800" b="0" i="0" u="none" strike="noStrike">
                        <a:solidFill>
                          <a:srgbClr val="404040"/>
                        </a:solidFill>
                        <a:effectLst/>
                        <a:latin typeface="Corbel" panose="020B0503020204020204" pitchFamily="34" charset="0"/>
                      </a:endParaRPr>
                    </a:p>
                  </a:txBody>
                  <a:tcPr marL="5198" marR="5198" marT="5198" marB="0" anchor="ctr">
                    <a:lnL>
                      <a:noFill/>
                    </a:lnL>
                    <a:lnR>
                      <a:noFill/>
                    </a:lnR>
                    <a:lnT>
                      <a:noFill/>
                    </a:lnT>
                    <a:lnB>
                      <a:noFill/>
                    </a:lnB>
                  </a:tcPr>
                </a:tc>
                <a:tc>
                  <a:txBody>
                    <a:bodyPr/>
                    <a:lstStyle/>
                    <a:p>
                      <a:pPr algn="ctr" fontAlgn="ctr"/>
                      <a:endParaRPr lang="en-US" sz="800" b="0" i="0" u="none" strike="noStrike">
                        <a:solidFill>
                          <a:srgbClr val="404040"/>
                        </a:solidFill>
                        <a:effectLst/>
                        <a:latin typeface="Corbel" panose="020B0503020204020204" pitchFamily="34" charset="0"/>
                      </a:endParaRPr>
                    </a:p>
                  </a:txBody>
                  <a:tcPr marL="5198" marR="5198" marT="5198" marB="0" anchor="ctr">
                    <a:lnL>
                      <a:noFill/>
                    </a:lnL>
                    <a:lnR>
                      <a:noFill/>
                    </a:lnR>
                    <a:lnT>
                      <a:noFill/>
                    </a:lnT>
                    <a:lnB>
                      <a:noFill/>
                    </a:lnB>
                  </a:tcPr>
                </a:tc>
                <a:tc>
                  <a:txBody>
                    <a:bodyPr/>
                    <a:lstStyle/>
                    <a:p>
                      <a:pPr algn="ctr" fontAlgn="ctr"/>
                      <a:endParaRPr lang="en-US" sz="800" b="0" i="0" u="none" strike="noStrike">
                        <a:solidFill>
                          <a:srgbClr val="404040"/>
                        </a:solidFill>
                        <a:effectLst/>
                        <a:latin typeface="Corbel" panose="020B0503020204020204" pitchFamily="34" charset="0"/>
                      </a:endParaRPr>
                    </a:p>
                  </a:txBody>
                  <a:tcPr marL="5198" marR="5198" marT="5198" marB="0" anchor="ctr">
                    <a:lnL>
                      <a:noFill/>
                    </a:lnL>
                    <a:lnR>
                      <a:noFill/>
                    </a:lnR>
                    <a:lnT>
                      <a:noFill/>
                    </a:lnT>
                    <a:lnB>
                      <a:noFill/>
                    </a:lnB>
                  </a:tcPr>
                </a:tc>
                <a:tc>
                  <a:txBody>
                    <a:bodyPr/>
                    <a:lstStyle/>
                    <a:p>
                      <a:pPr algn="ctr" fontAlgn="ctr"/>
                      <a:endParaRPr lang="en-US" sz="800" b="0" i="0" u="none" strike="noStrike">
                        <a:solidFill>
                          <a:srgbClr val="404040"/>
                        </a:solidFill>
                        <a:effectLst/>
                        <a:latin typeface="Corbel" panose="020B0503020204020204" pitchFamily="34" charset="0"/>
                      </a:endParaRPr>
                    </a:p>
                  </a:txBody>
                  <a:tcPr marL="5198" marR="5198" marT="5198" marB="0" anchor="ctr">
                    <a:lnL>
                      <a:noFill/>
                    </a:lnL>
                    <a:lnR>
                      <a:noFill/>
                    </a:lnR>
                    <a:lnT>
                      <a:noFill/>
                    </a:lnT>
                    <a:lnB>
                      <a:noFill/>
                    </a:lnB>
                  </a:tcPr>
                </a:tc>
                <a:extLst>
                  <a:ext uri="{0D108BD9-81ED-4DB2-BD59-A6C34878D82A}">
                    <a16:rowId xmlns:a16="http://schemas.microsoft.com/office/drawing/2014/main" val="2919751640"/>
                  </a:ext>
                </a:extLst>
              </a:tr>
              <a:tr h="629683">
                <a:tc>
                  <a:txBody>
                    <a:bodyPr/>
                    <a:lstStyle/>
                    <a:p>
                      <a:pPr algn="l" fontAlgn="ctr"/>
                      <a:r>
                        <a:rPr lang="en-US" sz="900" b="1" i="0" u="none" strike="noStrike" dirty="0">
                          <a:solidFill>
                            <a:srgbClr val="404040"/>
                          </a:solidFill>
                          <a:effectLst/>
                          <a:latin typeface="Calibri" panose="020F0502020204030204" pitchFamily="34" charset="0"/>
                        </a:rPr>
                        <a:t> LEG Phase 1 </a:t>
                      </a:r>
                      <a:r>
                        <a:rPr lang="en-US" sz="900" b="1" i="0" u="none" strike="noStrike" dirty="0">
                          <a:solidFill>
                            <a:srgbClr val="FF0000"/>
                          </a:solidFill>
                          <a:effectLst/>
                          <a:latin typeface="Calibri" panose="020F0502020204030204" pitchFamily="34" charset="0"/>
                        </a:rPr>
                        <a:t>SB 285 Aggregations, storm water and previously approved facilities exemption,</a:t>
                      </a:r>
                      <a:r>
                        <a:rPr lang="en-US" sz="900" b="1" i="0" u="none" strike="noStrike" dirty="0">
                          <a:solidFill>
                            <a:srgbClr val="404040"/>
                          </a:solidFill>
                          <a:effectLst/>
                          <a:latin typeface="Calibri" panose="020F0502020204030204" pitchFamily="34" charset="0"/>
                        </a:rPr>
                        <a:t> </a:t>
                      </a:r>
                      <a:r>
                        <a:rPr lang="en-US" sz="900" b="1" i="0" u="none" strike="noStrike" dirty="0">
                          <a:solidFill>
                            <a:srgbClr val="FF0000"/>
                          </a:solidFill>
                          <a:effectLst/>
                          <a:latin typeface="Calibri" panose="020F0502020204030204" pitchFamily="34" charset="0"/>
                        </a:rPr>
                        <a:t> SB 327, SB215, HB592, SB237, SB 364</a:t>
                      </a:r>
                      <a:endParaRPr lang="en-US" sz="900" b="1" i="0" u="none" strike="noStrike" dirty="0">
                        <a:solidFill>
                          <a:srgbClr val="404040"/>
                        </a:solidFill>
                        <a:effectLst/>
                        <a:latin typeface="Calibri" panose="020F0502020204030204" pitchFamily="34" charset="0"/>
                      </a:endParaRP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0" i="0" u="none" strike="noStrike">
                          <a:solidFill>
                            <a:srgbClr val="404040"/>
                          </a:solidFill>
                          <a:effectLst/>
                          <a:latin typeface="Corbel" panose="020B0503020204020204" pitchFamily="34" charset="0"/>
                        </a:rPr>
                        <a:t> </a:t>
                      </a:r>
                    </a:p>
                  </a:txBody>
                  <a:tcPr marL="5198" marR="5198" marT="51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ltUpDiag">
                      <a:fgClr>
                        <a:srgbClr val="735773"/>
                      </a:fgClr>
                      <a:bgClr>
                        <a:srgbClr val="FFFFFF"/>
                      </a:bgClr>
                    </a:pattFill>
                  </a:tcPr>
                </a:tc>
                <a:tc>
                  <a:txBody>
                    <a:bodyPr/>
                    <a:lstStyle/>
                    <a:p>
                      <a:pPr algn="ctr" fontAlgn="b"/>
                      <a:r>
                        <a:rPr lang="en-US" sz="800" b="0" i="0" u="none" strike="noStrike">
                          <a:solidFill>
                            <a:srgbClr val="404040"/>
                          </a:solidFill>
                          <a:effectLst/>
                          <a:latin typeface="Corbel" panose="020B0503020204020204" pitchFamily="34" charset="0"/>
                        </a:rPr>
                        <a:t> </a:t>
                      </a:r>
                    </a:p>
                  </a:txBody>
                  <a:tcPr marL="5198" marR="5198" marT="51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ltUpDiag">
                      <a:fgClr>
                        <a:srgbClr val="735773"/>
                      </a:fgClr>
                      <a:bgClr>
                        <a:srgbClr val="CAB9CA"/>
                      </a:bgClr>
                    </a:pattFill>
                  </a:tcPr>
                </a:tc>
                <a:tc>
                  <a:txBody>
                    <a:bodyPr/>
                    <a:lstStyle/>
                    <a:p>
                      <a:pPr algn="ctr" fontAlgn="b"/>
                      <a:r>
                        <a:rPr lang="en-US" sz="800" b="0" i="0" u="none" strike="noStrike">
                          <a:solidFill>
                            <a:srgbClr val="404040"/>
                          </a:solidFill>
                          <a:effectLst/>
                          <a:latin typeface="Corbel" panose="020B0503020204020204" pitchFamily="34" charset="0"/>
                        </a:rPr>
                        <a:t> </a:t>
                      </a:r>
                    </a:p>
                  </a:txBody>
                  <a:tcPr marL="5198" marR="5198" marT="51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35773"/>
                    </a:solidFill>
                  </a:tcPr>
                </a:tc>
                <a:tc>
                  <a:txBody>
                    <a:bodyPr/>
                    <a:lstStyle/>
                    <a:p>
                      <a:pPr algn="ctr" fontAlgn="b"/>
                      <a:r>
                        <a:rPr lang="en-US" sz="800" b="0" i="0" u="none" strike="noStrike">
                          <a:solidFill>
                            <a:srgbClr val="404040"/>
                          </a:solidFill>
                          <a:effectLst/>
                          <a:latin typeface="Corbel" panose="020B0503020204020204" pitchFamily="34" charset="0"/>
                        </a:rPr>
                        <a:t> </a:t>
                      </a:r>
                    </a:p>
                  </a:txBody>
                  <a:tcPr marL="5198" marR="5198" marT="51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35773"/>
                    </a:solidFill>
                  </a:tcPr>
                </a:tc>
                <a:tc>
                  <a:txBody>
                    <a:bodyPr/>
                    <a:lstStyle/>
                    <a:p>
                      <a:pPr algn="ctr" fontAlgn="b"/>
                      <a:r>
                        <a:rPr lang="en-US" sz="800" b="0" i="0" u="none" strike="noStrike">
                          <a:solidFill>
                            <a:srgbClr val="404040"/>
                          </a:solidFill>
                          <a:effectLst/>
                          <a:latin typeface="Corbel" panose="020B0503020204020204" pitchFamily="34" charset="0"/>
                        </a:rPr>
                        <a:t> </a:t>
                      </a:r>
                    </a:p>
                  </a:txBody>
                  <a:tcPr marL="5198" marR="5198" marT="51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35773"/>
                    </a:solidFill>
                  </a:tcPr>
                </a:tc>
                <a:tc>
                  <a:txBody>
                    <a:bodyPr/>
                    <a:lstStyle/>
                    <a:p>
                      <a:pPr algn="ctr" fontAlgn="b"/>
                      <a:r>
                        <a:rPr lang="en-US" sz="800" b="0" i="0" u="none" strike="noStrike">
                          <a:solidFill>
                            <a:srgbClr val="404040"/>
                          </a:solidFill>
                          <a:effectLst/>
                          <a:latin typeface="Corbel" panose="020B0503020204020204" pitchFamily="34" charset="0"/>
                        </a:rPr>
                        <a:t> </a:t>
                      </a:r>
                    </a:p>
                  </a:txBody>
                  <a:tcPr marL="5198" marR="5198" marT="51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ltUpDiag">
                      <a:fgClr>
                        <a:srgbClr val="735773"/>
                      </a:fgClr>
                      <a:bgClr>
                        <a:srgbClr val="F7DEB9"/>
                      </a:bgClr>
                    </a:pattFill>
                  </a:tcPr>
                </a:tc>
                <a:tc>
                  <a:txBody>
                    <a:bodyPr/>
                    <a:lstStyle/>
                    <a:p>
                      <a:pPr algn="ctr" fontAlgn="b"/>
                      <a:r>
                        <a:rPr lang="en-US" sz="800" b="0" i="0" u="none" strike="noStrike">
                          <a:solidFill>
                            <a:srgbClr val="404040"/>
                          </a:solidFill>
                          <a:effectLst/>
                          <a:latin typeface="Corbel" panose="020B0503020204020204" pitchFamily="34" charset="0"/>
                        </a:rPr>
                        <a:t> </a:t>
                      </a:r>
                    </a:p>
                  </a:txBody>
                  <a:tcPr marL="5198" marR="5198" marT="51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9AB51"/>
                    </a:solidFill>
                  </a:tcPr>
                </a:tc>
                <a:tc>
                  <a:txBody>
                    <a:bodyPr/>
                    <a:lstStyle/>
                    <a:p>
                      <a:pPr algn="ctr" fontAlgn="b"/>
                      <a:r>
                        <a:rPr lang="en-US" sz="800" b="0" i="0" u="none" strike="noStrike">
                          <a:solidFill>
                            <a:srgbClr val="404040"/>
                          </a:solidFill>
                          <a:effectLst/>
                          <a:latin typeface="Corbel" panose="020B0503020204020204" pitchFamily="34" charset="0"/>
                        </a:rPr>
                        <a:t> </a:t>
                      </a:r>
                    </a:p>
                  </a:txBody>
                  <a:tcPr marL="5198" marR="5198" marT="51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9AB51"/>
                    </a:solidFill>
                  </a:tcPr>
                </a:tc>
                <a:tc>
                  <a:txBody>
                    <a:bodyPr/>
                    <a:lstStyle/>
                    <a:p>
                      <a:pPr algn="ctr" fontAlgn="ctr"/>
                      <a:r>
                        <a:rPr lang="en-US" sz="800" b="0" i="0" u="none" strike="noStrike">
                          <a:solidFill>
                            <a:srgbClr val="404040"/>
                          </a:solidFill>
                          <a:effectLst/>
                          <a:latin typeface="Corbel" panose="020B0503020204020204" pitchFamily="34" charset="0"/>
                        </a:rPr>
                        <a:t> </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0" i="0" u="none" strike="noStrike">
                          <a:solidFill>
                            <a:srgbClr val="404040"/>
                          </a:solidFill>
                          <a:effectLst/>
                          <a:latin typeface="Corbel" panose="020B0503020204020204" pitchFamily="34" charset="0"/>
                        </a:rPr>
                        <a:t> </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0" i="0" u="none" strike="noStrike">
                          <a:solidFill>
                            <a:srgbClr val="404040"/>
                          </a:solidFill>
                          <a:effectLst/>
                          <a:latin typeface="Corbel" panose="020B0503020204020204" pitchFamily="34" charset="0"/>
                        </a:rPr>
                        <a:t> </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0" i="0" u="none" strike="noStrike">
                          <a:solidFill>
                            <a:srgbClr val="404040"/>
                          </a:solidFill>
                          <a:effectLst/>
                          <a:latin typeface="Corbel" panose="020B0503020204020204" pitchFamily="34" charset="0"/>
                        </a:rPr>
                        <a:t> </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0" i="0" u="none" strike="noStrike" dirty="0">
                          <a:solidFill>
                            <a:srgbClr val="404040"/>
                          </a:solidFill>
                          <a:effectLst/>
                          <a:latin typeface="Corbel" panose="020B0503020204020204" pitchFamily="34" charset="0"/>
                        </a:rPr>
                        <a:t> </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0" i="0" u="none" strike="noStrike">
                          <a:solidFill>
                            <a:srgbClr val="404040"/>
                          </a:solidFill>
                          <a:effectLst/>
                          <a:latin typeface="Corbel" panose="020B0503020204020204" pitchFamily="34" charset="0"/>
                        </a:rPr>
                        <a:t> </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0" i="0" u="none" strike="noStrike">
                          <a:solidFill>
                            <a:srgbClr val="404040"/>
                          </a:solidFill>
                          <a:effectLst/>
                          <a:latin typeface="Corbel" panose="020B0503020204020204" pitchFamily="34" charset="0"/>
                        </a:rPr>
                        <a:t> </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0" i="0" u="none" strike="noStrike">
                          <a:solidFill>
                            <a:srgbClr val="404040"/>
                          </a:solidFill>
                          <a:effectLst/>
                          <a:latin typeface="Corbel" panose="020B0503020204020204" pitchFamily="34" charset="0"/>
                        </a:rPr>
                        <a:t> </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0" i="0" u="none" strike="noStrike">
                          <a:solidFill>
                            <a:srgbClr val="404040"/>
                          </a:solidFill>
                          <a:effectLst/>
                          <a:latin typeface="Corbel" panose="020B0503020204020204" pitchFamily="34" charset="0"/>
                        </a:rPr>
                        <a:t> </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0" i="0" u="none" strike="noStrike">
                          <a:solidFill>
                            <a:srgbClr val="404040"/>
                          </a:solidFill>
                          <a:effectLst/>
                          <a:latin typeface="Corbel" panose="020B0503020204020204" pitchFamily="34" charset="0"/>
                        </a:rPr>
                        <a:t> </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0" i="0" u="none" strike="noStrike">
                          <a:solidFill>
                            <a:srgbClr val="404040"/>
                          </a:solidFill>
                          <a:effectLst/>
                          <a:latin typeface="Corbel" panose="020B0503020204020204" pitchFamily="34" charset="0"/>
                        </a:rPr>
                        <a:t> </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0" i="0" u="none" strike="noStrike">
                          <a:solidFill>
                            <a:srgbClr val="404040"/>
                          </a:solidFill>
                          <a:effectLst/>
                          <a:latin typeface="Corbel" panose="020B0503020204020204" pitchFamily="34" charset="0"/>
                        </a:rPr>
                        <a:t> </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US" sz="800" b="0" i="0" u="none" strike="noStrike">
                        <a:solidFill>
                          <a:srgbClr val="404040"/>
                        </a:solidFill>
                        <a:effectLst/>
                        <a:latin typeface="Corbel" panose="020B0503020204020204" pitchFamily="34" charset="0"/>
                      </a:endParaRPr>
                    </a:p>
                  </a:txBody>
                  <a:tcPr marL="5198" marR="5198" marT="5198"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ctr"/>
                      <a:endParaRPr lang="en-US" sz="800" b="0" i="0" u="none" strike="noStrike">
                        <a:solidFill>
                          <a:srgbClr val="404040"/>
                        </a:solidFill>
                        <a:effectLst/>
                        <a:latin typeface="Corbel" panose="020B0503020204020204" pitchFamily="34" charset="0"/>
                      </a:endParaRPr>
                    </a:p>
                  </a:txBody>
                  <a:tcPr marL="5198" marR="5198" marT="5198" marB="0" anchor="ctr">
                    <a:lnL>
                      <a:noFill/>
                    </a:lnL>
                    <a:lnR>
                      <a:noFill/>
                    </a:lnR>
                    <a:lnT>
                      <a:noFill/>
                    </a:lnT>
                    <a:lnB>
                      <a:noFill/>
                    </a:lnB>
                  </a:tcPr>
                </a:tc>
                <a:tc>
                  <a:txBody>
                    <a:bodyPr/>
                    <a:lstStyle/>
                    <a:p>
                      <a:pPr algn="ctr" fontAlgn="ctr"/>
                      <a:endParaRPr lang="en-US" sz="800" b="0" i="0" u="none" strike="noStrike">
                        <a:solidFill>
                          <a:srgbClr val="404040"/>
                        </a:solidFill>
                        <a:effectLst/>
                        <a:latin typeface="Corbel" panose="020B0503020204020204" pitchFamily="34" charset="0"/>
                      </a:endParaRPr>
                    </a:p>
                  </a:txBody>
                  <a:tcPr marL="5198" marR="5198" marT="5198" marB="0" anchor="ctr">
                    <a:lnL>
                      <a:noFill/>
                    </a:lnL>
                    <a:lnR>
                      <a:noFill/>
                    </a:lnR>
                    <a:lnT>
                      <a:noFill/>
                    </a:lnT>
                    <a:lnB>
                      <a:noFill/>
                    </a:lnB>
                  </a:tcPr>
                </a:tc>
                <a:tc>
                  <a:txBody>
                    <a:bodyPr/>
                    <a:lstStyle/>
                    <a:p>
                      <a:pPr algn="ctr" fontAlgn="ctr"/>
                      <a:endParaRPr lang="en-US" sz="800" b="0" i="0" u="none" strike="noStrike">
                        <a:solidFill>
                          <a:srgbClr val="404040"/>
                        </a:solidFill>
                        <a:effectLst/>
                        <a:latin typeface="Corbel" panose="020B0503020204020204" pitchFamily="34" charset="0"/>
                      </a:endParaRPr>
                    </a:p>
                  </a:txBody>
                  <a:tcPr marL="5198" marR="5198" marT="5198" marB="0" anchor="ctr">
                    <a:lnL>
                      <a:noFill/>
                    </a:lnL>
                    <a:lnR>
                      <a:noFill/>
                    </a:lnR>
                    <a:lnT>
                      <a:noFill/>
                    </a:lnT>
                    <a:lnB>
                      <a:noFill/>
                    </a:lnB>
                  </a:tcPr>
                </a:tc>
                <a:tc>
                  <a:txBody>
                    <a:bodyPr/>
                    <a:lstStyle/>
                    <a:p>
                      <a:pPr algn="ctr" fontAlgn="ctr"/>
                      <a:endParaRPr lang="en-US" sz="800" b="0" i="0" u="none" strike="noStrike">
                        <a:solidFill>
                          <a:srgbClr val="404040"/>
                        </a:solidFill>
                        <a:effectLst/>
                        <a:latin typeface="Corbel" panose="020B0503020204020204" pitchFamily="34" charset="0"/>
                      </a:endParaRPr>
                    </a:p>
                  </a:txBody>
                  <a:tcPr marL="5198" marR="5198" marT="5198" marB="0" anchor="ctr">
                    <a:lnL>
                      <a:noFill/>
                    </a:lnL>
                    <a:lnR>
                      <a:noFill/>
                    </a:lnR>
                    <a:lnT>
                      <a:noFill/>
                    </a:lnT>
                    <a:lnB>
                      <a:noFill/>
                    </a:lnB>
                  </a:tcPr>
                </a:tc>
                <a:tc>
                  <a:txBody>
                    <a:bodyPr/>
                    <a:lstStyle/>
                    <a:p>
                      <a:pPr algn="ctr" fontAlgn="ctr"/>
                      <a:endParaRPr lang="en-US" sz="800" b="0" i="0" u="none" strike="noStrike">
                        <a:solidFill>
                          <a:srgbClr val="404040"/>
                        </a:solidFill>
                        <a:effectLst/>
                        <a:latin typeface="Corbel" panose="020B0503020204020204" pitchFamily="34" charset="0"/>
                      </a:endParaRPr>
                    </a:p>
                  </a:txBody>
                  <a:tcPr marL="5198" marR="5198" marT="5198" marB="0" anchor="ctr">
                    <a:lnL>
                      <a:noFill/>
                    </a:lnL>
                    <a:lnR>
                      <a:noFill/>
                    </a:lnR>
                    <a:lnT>
                      <a:noFill/>
                    </a:lnT>
                    <a:lnB>
                      <a:noFill/>
                    </a:lnB>
                  </a:tcPr>
                </a:tc>
                <a:tc>
                  <a:txBody>
                    <a:bodyPr/>
                    <a:lstStyle/>
                    <a:p>
                      <a:pPr algn="ctr" fontAlgn="ctr"/>
                      <a:endParaRPr lang="en-US" sz="800" b="0" i="0" u="none" strike="noStrike">
                        <a:solidFill>
                          <a:srgbClr val="404040"/>
                        </a:solidFill>
                        <a:effectLst/>
                        <a:latin typeface="Corbel" panose="020B0503020204020204" pitchFamily="34" charset="0"/>
                      </a:endParaRPr>
                    </a:p>
                  </a:txBody>
                  <a:tcPr marL="5198" marR="5198" marT="5198" marB="0" anchor="ctr">
                    <a:lnL>
                      <a:noFill/>
                    </a:lnL>
                    <a:lnR>
                      <a:noFill/>
                    </a:lnR>
                    <a:lnT>
                      <a:noFill/>
                    </a:lnT>
                    <a:lnB>
                      <a:noFill/>
                    </a:lnB>
                  </a:tcPr>
                </a:tc>
                <a:extLst>
                  <a:ext uri="{0D108BD9-81ED-4DB2-BD59-A6C34878D82A}">
                    <a16:rowId xmlns:a16="http://schemas.microsoft.com/office/drawing/2014/main" val="1137714843"/>
                  </a:ext>
                </a:extLst>
              </a:tr>
              <a:tr h="629683">
                <a:tc>
                  <a:txBody>
                    <a:bodyPr/>
                    <a:lstStyle/>
                    <a:p>
                      <a:pPr algn="l" fontAlgn="ctr"/>
                      <a:r>
                        <a:rPr lang="en-US" sz="900" b="1" i="0" u="none" strike="noStrike">
                          <a:solidFill>
                            <a:srgbClr val="404040"/>
                          </a:solidFill>
                          <a:effectLst/>
                          <a:latin typeface="Calibri" panose="020F0502020204030204" pitchFamily="34" charset="0"/>
                        </a:rPr>
                        <a:t>DEQ-8, Stormwater </a:t>
                      </a:r>
                      <a:r>
                        <a:rPr lang="en-US" sz="900" b="1" i="0" u="none" strike="noStrike">
                          <a:solidFill>
                            <a:srgbClr val="FF0000"/>
                          </a:solidFill>
                          <a:effectLst/>
                          <a:latin typeface="Calibri" panose="020F0502020204030204" pitchFamily="34" charset="0"/>
                        </a:rPr>
                        <a:t>SB285 Stormwater</a:t>
                      </a:r>
                      <a:endParaRPr lang="en-US" sz="900" b="1" i="0" u="none" strike="noStrike">
                        <a:solidFill>
                          <a:srgbClr val="404040"/>
                        </a:solidFill>
                        <a:effectLst/>
                        <a:latin typeface="Calibri" panose="020F0502020204030204" pitchFamily="34" charset="0"/>
                      </a:endParaRP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0" i="0" u="none" strike="noStrike">
                          <a:solidFill>
                            <a:srgbClr val="404040"/>
                          </a:solidFill>
                          <a:effectLst/>
                          <a:latin typeface="Corbel" panose="020B0503020204020204" pitchFamily="34" charset="0"/>
                        </a:rPr>
                        <a:t> </a:t>
                      </a:r>
                    </a:p>
                  </a:txBody>
                  <a:tcPr marL="5198" marR="5198" marT="51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ltUpDiag">
                      <a:fgClr>
                        <a:srgbClr val="735773"/>
                      </a:fgClr>
                      <a:bgClr>
                        <a:srgbClr val="FFFFFF"/>
                      </a:bgClr>
                    </a:pattFill>
                  </a:tcPr>
                </a:tc>
                <a:tc>
                  <a:txBody>
                    <a:bodyPr/>
                    <a:lstStyle/>
                    <a:p>
                      <a:pPr algn="ctr" fontAlgn="b"/>
                      <a:r>
                        <a:rPr lang="en-US" sz="800" b="0" i="0" u="none" strike="noStrike">
                          <a:solidFill>
                            <a:srgbClr val="404040"/>
                          </a:solidFill>
                          <a:effectLst/>
                          <a:latin typeface="Corbel" panose="020B0503020204020204" pitchFamily="34" charset="0"/>
                        </a:rPr>
                        <a:t> </a:t>
                      </a:r>
                    </a:p>
                  </a:txBody>
                  <a:tcPr marL="5198" marR="5198" marT="51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ltUpDiag">
                      <a:fgClr>
                        <a:srgbClr val="735773"/>
                      </a:fgClr>
                      <a:bgClr>
                        <a:srgbClr val="CAB9CA"/>
                      </a:bgClr>
                    </a:pattFill>
                  </a:tcPr>
                </a:tc>
                <a:tc>
                  <a:txBody>
                    <a:bodyPr/>
                    <a:lstStyle/>
                    <a:p>
                      <a:pPr algn="ctr" fontAlgn="b"/>
                      <a:r>
                        <a:rPr lang="en-US" sz="800" b="0" i="0" u="none" strike="noStrike">
                          <a:solidFill>
                            <a:srgbClr val="404040"/>
                          </a:solidFill>
                          <a:effectLst/>
                          <a:latin typeface="Corbel" panose="020B0503020204020204" pitchFamily="34" charset="0"/>
                        </a:rPr>
                        <a:t> </a:t>
                      </a:r>
                    </a:p>
                  </a:txBody>
                  <a:tcPr marL="5198" marR="5198" marT="51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ltUpDiag">
                      <a:fgClr>
                        <a:srgbClr val="735773"/>
                      </a:fgClr>
                      <a:bgClr>
                        <a:srgbClr val="CAB9CA"/>
                      </a:bgClr>
                    </a:pattFill>
                  </a:tcPr>
                </a:tc>
                <a:tc>
                  <a:txBody>
                    <a:bodyPr/>
                    <a:lstStyle/>
                    <a:p>
                      <a:pPr algn="ctr" fontAlgn="b"/>
                      <a:r>
                        <a:rPr lang="en-US" sz="800" b="0" i="0" u="none" strike="noStrike">
                          <a:solidFill>
                            <a:srgbClr val="404040"/>
                          </a:solidFill>
                          <a:effectLst/>
                          <a:latin typeface="Corbel" panose="020B0503020204020204" pitchFamily="34" charset="0"/>
                        </a:rPr>
                        <a:t> </a:t>
                      </a:r>
                    </a:p>
                  </a:txBody>
                  <a:tcPr marL="5198" marR="5198" marT="51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35773"/>
                    </a:solidFill>
                  </a:tcPr>
                </a:tc>
                <a:tc>
                  <a:txBody>
                    <a:bodyPr/>
                    <a:lstStyle/>
                    <a:p>
                      <a:pPr algn="ctr" fontAlgn="b"/>
                      <a:r>
                        <a:rPr lang="en-US" sz="800" b="0" i="0" u="none" strike="noStrike">
                          <a:solidFill>
                            <a:srgbClr val="404040"/>
                          </a:solidFill>
                          <a:effectLst/>
                          <a:latin typeface="Corbel" panose="020B0503020204020204" pitchFamily="34" charset="0"/>
                        </a:rPr>
                        <a:t> </a:t>
                      </a:r>
                    </a:p>
                  </a:txBody>
                  <a:tcPr marL="5198" marR="5198" marT="51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35773"/>
                    </a:solidFill>
                  </a:tcPr>
                </a:tc>
                <a:tc>
                  <a:txBody>
                    <a:bodyPr/>
                    <a:lstStyle/>
                    <a:p>
                      <a:pPr algn="ctr" fontAlgn="b"/>
                      <a:r>
                        <a:rPr lang="en-US" sz="800" b="0" i="0" u="none" strike="noStrike">
                          <a:solidFill>
                            <a:srgbClr val="404040"/>
                          </a:solidFill>
                          <a:effectLst/>
                          <a:latin typeface="Corbel" panose="020B0503020204020204" pitchFamily="34" charset="0"/>
                        </a:rPr>
                        <a:t> </a:t>
                      </a:r>
                    </a:p>
                  </a:txBody>
                  <a:tcPr marL="5198" marR="5198" marT="51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35773"/>
                    </a:solidFill>
                  </a:tcPr>
                </a:tc>
                <a:tc>
                  <a:txBody>
                    <a:bodyPr/>
                    <a:lstStyle/>
                    <a:p>
                      <a:pPr algn="ctr" fontAlgn="b"/>
                      <a:r>
                        <a:rPr lang="en-US" sz="800" b="0" i="0" u="none" strike="noStrike">
                          <a:solidFill>
                            <a:srgbClr val="404040"/>
                          </a:solidFill>
                          <a:effectLst/>
                          <a:latin typeface="Corbel" panose="020B0503020204020204" pitchFamily="34" charset="0"/>
                        </a:rPr>
                        <a:t> </a:t>
                      </a:r>
                    </a:p>
                  </a:txBody>
                  <a:tcPr marL="5198" marR="5198" marT="51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ltUpDiag">
                      <a:fgClr>
                        <a:srgbClr val="735773"/>
                      </a:fgClr>
                      <a:bgClr>
                        <a:srgbClr val="F7DEB9"/>
                      </a:bgClr>
                    </a:pattFill>
                  </a:tcPr>
                </a:tc>
                <a:tc>
                  <a:txBody>
                    <a:bodyPr/>
                    <a:lstStyle/>
                    <a:p>
                      <a:pPr algn="ctr" fontAlgn="b"/>
                      <a:r>
                        <a:rPr lang="en-US" sz="800" b="0" i="0" u="none" strike="noStrike">
                          <a:solidFill>
                            <a:srgbClr val="404040"/>
                          </a:solidFill>
                          <a:effectLst/>
                          <a:latin typeface="Corbel" panose="020B0503020204020204" pitchFamily="34" charset="0"/>
                        </a:rPr>
                        <a:t> </a:t>
                      </a:r>
                    </a:p>
                  </a:txBody>
                  <a:tcPr marL="5198" marR="5198" marT="51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9AB51"/>
                    </a:solidFill>
                  </a:tcPr>
                </a:tc>
                <a:tc>
                  <a:txBody>
                    <a:bodyPr/>
                    <a:lstStyle/>
                    <a:p>
                      <a:pPr algn="ctr" fontAlgn="b"/>
                      <a:r>
                        <a:rPr lang="en-US" sz="800" b="0" i="0" u="none" strike="noStrike">
                          <a:solidFill>
                            <a:srgbClr val="404040"/>
                          </a:solidFill>
                          <a:effectLst/>
                          <a:latin typeface="Corbel" panose="020B0503020204020204" pitchFamily="34" charset="0"/>
                        </a:rPr>
                        <a:t> </a:t>
                      </a:r>
                    </a:p>
                  </a:txBody>
                  <a:tcPr marL="5198" marR="5198" marT="51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9AB51"/>
                    </a:solidFill>
                  </a:tcPr>
                </a:tc>
                <a:tc>
                  <a:txBody>
                    <a:bodyPr/>
                    <a:lstStyle/>
                    <a:p>
                      <a:pPr algn="ctr" fontAlgn="ctr"/>
                      <a:r>
                        <a:rPr lang="en-US" sz="800" b="0" i="0" u="none" strike="noStrike">
                          <a:solidFill>
                            <a:srgbClr val="404040"/>
                          </a:solidFill>
                          <a:effectLst/>
                          <a:latin typeface="Corbel" panose="020B0503020204020204" pitchFamily="34" charset="0"/>
                        </a:rPr>
                        <a:t> </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0" i="0" u="none" strike="noStrike">
                          <a:solidFill>
                            <a:srgbClr val="404040"/>
                          </a:solidFill>
                          <a:effectLst/>
                          <a:latin typeface="Corbel" panose="020B0503020204020204" pitchFamily="34" charset="0"/>
                        </a:rPr>
                        <a:t> </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0" i="0" u="none" strike="noStrike">
                          <a:solidFill>
                            <a:srgbClr val="404040"/>
                          </a:solidFill>
                          <a:effectLst/>
                          <a:latin typeface="Corbel" panose="020B0503020204020204" pitchFamily="34" charset="0"/>
                        </a:rPr>
                        <a:t> </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0" i="0" u="none" strike="noStrike">
                          <a:solidFill>
                            <a:srgbClr val="404040"/>
                          </a:solidFill>
                          <a:effectLst/>
                          <a:latin typeface="Corbel" panose="020B0503020204020204" pitchFamily="34" charset="0"/>
                        </a:rPr>
                        <a:t> </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0" i="0" u="none" strike="noStrike">
                          <a:solidFill>
                            <a:srgbClr val="404040"/>
                          </a:solidFill>
                          <a:effectLst/>
                          <a:latin typeface="Corbel" panose="020B0503020204020204" pitchFamily="34" charset="0"/>
                        </a:rPr>
                        <a:t> </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0" i="0" u="none" strike="noStrike">
                          <a:solidFill>
                            <a:srgbClr val="404040"/>
                          </a:solidFill>
                          <a:effectLst/>
                          <a:latin typeface="Corbel" panose="020B0503020204020204" pitchFamily="34" charset="0"/>
                        </a:rPr>
                        <a:t> </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0" i="0" u="none" strike="noStrike">
                          <a:solidFill>
                            <a:srgbClr val="404040"/>
                          </a:solidFill>
                          <a:effectLst/>
                          <a:latin typeface="Corbel" panose="020B0503020204020204" pitchFamily="34" charset="0"/>
                        </a:rPr>
                        <a:t> </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0" i="0" u="none" strike="noStrike">
                          <a:solidFill>
                            <a:srgbClr val="404040"/>
                          </a:solidFill>
                          <a:effectLst/>
                          <a:latin typeface="Corbel" panose="020B0503020204020204" pitchFamily="34" charset="0"/>
                        </a:rPr>
                        <a:t> </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0" i="0" u="none" strike="noStrike">
                          <a:solidFill>
                            <a:srgbClr val="404040"/>
                          </a:solidFill>
                          <a:effectLst/>
                          <a:latin typeface="Corbel" panose="020B0503020204020204" pitchFamily="34" charset="0"/>
                        </a:rPr>
                        <a:t> </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0" i="0" u="none" strike="noStrike">
                          <a:solidFill>
                            <a:srgbClr val="404040"/>
                          </a:solidFill>
                          <a:effectLst/>
                          <a:latin typeface="Corbel" panose="020B0503020204020204" pitchFamily="34" charset="0"/>
                        </a:rPr>
                        <a:t> </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0" i="0" u="none" strike="noStrike">
                          <a:solidFill>
                            <a:srgbClr val="404040"/>
                          </a:solidFill>
                          <a:effectLst/>
                          <a:latin typeface="Corbel" panose="020B0503020204020204" pitchFamily="34" charset="0"/>
                        </a:rPr>
                        <a:t> </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US" sz="800" b="0" i="0" u="none" strike="noStrike">
                        <a:solidFill>
                          <a:srgbClr val="404040"/>
                        </a:solidFill>
                        <a:effectLst/>
                        <a:latin typeface="Corbel" panose="020B0503020204020204" pitchFamily="34" charset="0"/>
                      </a:endParaRPr>
                    </a:p>
                  </a:txBody>
                  <a:tcPr marL="5198" marR="5198" marT="5198"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ctr"/>
                      <a:endParaRPr lang="en-US" sz="800" b="0" i="0" u="none" strike="noStrike">
                        <a:solidFill>
                          <a:srgbClr val="404040"/>
                        </a:solidFill>
                        <a:effectLst/>
                        <a:latin typeface="Corbel" panose="020B0503020204020204" pitchFamily="34" charset="0"/>
                      </a:endParaRPr>
                    </a:p>
                  </a:txBody>
                  <a:tcPr marL="5198" marR="5198" marT="5198" marB="0" anchor="ctr">
                    <a:lnL>
                      <a:noFill/>
                    </a:lnL>
                    <a:lnR>
                      <a:noFill/>
                    </a:lnR>
                    <a:lnT>
                      <a:noFill/>
                    </a:lnT>
                    <a:lnB>
                      <a:noFill/>
                    </a:lnB>
                  </a:tcPr>
                </a:tc>
                <a:tc>
                  <a:txBody>
                    <a:bodyPr/>
                    <a:lstStyle/>
                    <a:p>
                      <a:pPr algn="ctr" fontAlgn="ctr"/>
                      <a:endParaRPr lang="en-US" sz="800" b="0" i="0" u="none" strike="noStrike">
                        <a:solidFill>
                          <a:srgbClr val="404040"/>
                        </a:solidFill>
                        <a:effectLst/>
                        <a:latin typeface="Corbel" panose="020B0503020204020204" pitchFamily="34" charset="0"/>
                      </a:endParaRPr>
                    </a:p>
                  </a:txBody>
                  <a:tcPr marL="5198" marR="5198" marT="5198" marB="0" anchor="ctr">
                    <a:lnL>
                      <a:noFill/>
                    </a:lnL>
                    <a:lnR>
                      <a:noFill/>
                    </a:lnR>
                    <a:lnT>
                      <a:noFill/>
                    </a:lnT>
                    <a:lnB>
                      <a:noFill/>
                    </a:lnB>
                  </a:tcPr>
                </a:tc>
                <a:tc>
                  <a:txBody>
                    <a:bodyPr/>
                    <a:lstStyle/>
                    <a:p>
                      <a:pPr algn="ctr" fontAlgn="ctr"/>
                      <a:endParaRPr lang="en-US" sz="800" b="0" i="0" u="none" strike="noStrike">
                        <a:solidFill>
                          <a:srgbClr val="404040"/>
                        </a:solidFill>
                        <a:effectLst/>
                        <a:latin typeface="Corbel" panose="020B0503020204020204" pitchFamily="34" charset="0"/>
                      </a:endParaRPr>
                    </a:p>
                  </a:txBody>
                  <a:tcPr marL="5198" marR="5198" marT="5198" marB="0" anchor="ctr">
                    <a:lnL>
                      <a:noFill/>
                    </a:lnL>
                    <a:lnR>
                      <a:noFill/>
                    </a:lnR>
                    <a:lnT>
                      <a:noFill/>
                    </a:lnT>
                    <a:lnB>
                      <a:noFill/>
                    </a:lnB>
                  </a:tcPr>
                </a:tc>
                <a:tc>
                  <a:txBody>
                    <a:bodyPr/>
                    <a:lstStyle/>
                    <a:p>
                      <a:pPr algn="ctr" fontAlgn="ctr"/>
                      <a:endParaRPr lang="en-US" sz="800" b="0" i="0" u="none" strike="noStrike">
                        <a:solidFill>
                          <a:srgbClr val="404040"/>
                        </a:solidFill>
                        <a:effectLst/>
                        <a:latin typeface="Corbel" panose="020B0503020204020204" pitchFamily="34" charset="0"/>
                      </a:endParaRPr>
                    </a:p>
                  </a:txBody>
                  <a:tcPr marL="5198" marR="5198" marT="5198" marB="0" anchor="ctr">
                    <a:lnL>
                      <a:noFill/>
                    </a:lnL>
                    <a:lnR>
                      <a:noFill/>
                    </a:lnR>
                    <a:lnT>
                      <a:noFill/>
                    </a:lnT>
                    <a:lnB>
                      <a:noFill/>
                    </a:lnB>
                  </a:tcPr>
                </a:tc>
                <a:tc>
                  <a:txBody>
                    <a:bodyPr/>
                    <a:lstStyle/>
                    <a:p>
                      <a:pPr algn="ctr" fontAlgn="ctr"/>
                      <a:endParaRPr lang="en-US" sz="800" b="0" i="0" u="none" strike="noStrike">
                        <a:solidFill>
                          <a:srgbClr val="404040"/>
                        </a:solidFill>
                        <a:effectLst/>
                        <a:latin typeface="Corbel" panose="020B0503020204020204" pitchFamily="34" charset="0"/>
                      </a:endParaRPr>
                    </a:p>
                  </a:txBody>
                  <a:tcPr marL="5198" marR="5198" marT="5198" marB="0" anchor="ctr">
                    <a:lnL>
                      <a:noFill/>
                    </a:lnL>
                    <a:lnR>
                      <a:noFill/>
                    </a:lnR>
                    <a:lnT>
                      <a:noFill/>
                    </a:lnT>
                    <a:lnB>
                      <a:noFill/>
                    </a:lnB>
                  </a:tcPr>
                </a:tc>
                <a:tc>
                  <a:txBody>
                    <a:bodyPr/>
                    <a:lstStyle/>
                    <a:p>
                      <a:pPr algn="ctr" fontAlgn="ctr"/>
                      <a:endParaRPr lang="en-US" sz="800" b="0" i="0" u="none" strike="noStrike">
                        <a:solidFill>
                          <a:srgbClr val="404040"/>
                        </a:solidFill>
                        <a:effectLst/>
                        <a:latin typeface="Corbel" panose="020B0503020204020204" pitchFamily="34" charset="0"/>
                      </a:endParaRPr>
                    </a:p>
                  </a:txBody>
                  <a:tcPr marL="5198" marR="5198" marT="5198" marB="0" anchor="ctr">
                    <a:lnL>
                      <a:noFill/>
                    </a:lnL>
                    <a:lnR>
                      <a:noFill/>
                    </a:lnR>
                    <a:lnT>
                      <a:noFill/>
                    </a:lnT>
                    <a:lnB>
                      <a:noFill/>
                    </a:lnB>
                  </a:tcPr>
                </a:tc>
                <a:extLst>
                  <a:ext uri="{0D108BD9-81ED-4DB2-BD59-A6C34878D82A}">
                    <a16:rowId xmlns:a16="http://schemas.microsoft.com/office/drawing/2014/main" val="3502438690"/>
                  </a:ext>
                </a:extLst>
              </a:tr>
              <a:tr h="629683">
                <a:tc>
                  <a:txBody>
                    <a:bodyPr/>
                    <a:lstStyle/>
                    <a:p>
                      <a:pPr algn="l" fontAlgn="ctr"/>
                      <a:r>
                        <a:rPr lang="en-US" sz="900" b="1" i="0" u="none" strike="noStrike" dirty="0">
                          <a:solidFill>
                            <a:srgbClr val="404040"/>
                          </a:solidFill>
                          <a:effectLst/>
                          <a:latin typeface="Calibri" panose="020F0502020204030204" pitchFamily="34" charset="0"/>
                        </a:rPr>
                        <a:t>900-series Local Health Rules</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0" i="0" u="none" strike="noStrike">
                          <a:solidFill>
                            <a:srgbClr val="404040"/>
                          </a:solidFill>
                          <a:effectLst/>
                          <a:latin typeface="Corbel" panose="020B0503020204020204" pitchFamily="34" charset="0"/>
                        </a:rPr>
                        <a:t> </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0" i="0" u="none" strike="noStrike" dirty="0">
                          <a:solidFill>
                            <a:srgbClr val="404040"/>
                          </a:solidFill>
                          <a:effectLst/>
                          <a:latin typeface="Corbel" panose="020B0503020204020204" pitchFamily="34" charset="0"/>
                        </a:rPr>
                        <a:t> </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0" i="0" u="none" strike="noStrike">
                          <a:solidFill>
                            <a:srgbClr val="404040"/>
                          </a:solidFill>
                          <a:effectLst/>
                          <a:latin typeface="Corbel" panose="020B0503020204020204" pitchFamily="34" charset="0"/>
                        </a:rPr>
                        <a:t> </a:t>
                      </a:r>
                    </a:p>
                  </a:txBody>
                  <a:tcPr marL="5198" marR="5198" marT="51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ltUpDiag">
                      <a:fgClr>
                        <a:srgbClr val="735773"/>
                      </a:fgClr>
                      <a:bgClr>
                        <a:srgbClr val="FFFFFF"/>
                      </a:bgClr>
                    </a:pattFill>
                  </a:tcPr>
                </a:tc>
                <a:tc>
                  <a:txBody>
                    <a:bodyPr/>
                    <a:lstStyle/>
                    <a:p>
                      <a:pPr algn="ctr" fontAlgn="b"/>
                      <a:r>
                        <a:rPr lang="en-US" sz="800" b="0" i="0" u="none" strike="noStrike">
                          <a:solidFill>
                            <a:srgbClr val="404040"/>
                          </a:solidFill>
                          <a:effectLst/>
                          <a:latin typeface="Corbel" panose="020B0503020204020204" pitchFamily="34" charset="0"/>
                        </a:rPr>
                        <a:t> </a:t>
                      </a:r>
                    </a:p>
                  </a:txBody>
                  <a:tcPr marL="5198" marR="5198" marT="51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ltUpDiag">
                      <a:fgClr>
                        <a:srgbClr val="735773"/>
                      </a:fgClr>
                      <a:bgClr>
                        <a:srgbClr val="FFFFFF"/>
                      </a:bgClr>
                    </a:pattFill>
                  </a:tcPr>
                </a:tc>
                <a:tc>
                  <a:txBody>
                    <a:bodyPr/>
                    <a:lstStyle/>
                    <a:p>
                      <a:pPr algn="ctr" fontAlgn="b"/>
                      <a:r>
                        <a:rPr lang="en-US" sz="800" b="0" i="0" u="none" strike="noStrike">
                          <a:solidFill>
                            <a:srgbClr val="404040"/>
                          </a:solidFill>
                          <a:effectLst/>
                          <a:latin typeface="Corbel" panose="020B0503020204020204" pitchFamily="34" charset="0"/>
                        </a:rPr>
                        <a:t> </a:t>
                      </a:r>
                    </a:p>
                  </a:txBody>
                  <a:tcPr marL="5198" marR="5198" marT="51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ltUpDiag">
                      <a:fgClr>
                        <a:srgbClr val="735773"/>
                      </a:fgClr>
                      <a:bgClr>
                        <a:srgbClr val="CAB9CA"/>
                      </a:bgClr>
                    </a:pattFill>
                  </a:tcPr>
                </a:tc>
                <a:tc>
                  <a:txBody>
                    <a:bodyPr/>
                    <a:lstStyle/>
                    <a:p>
                      <a:pPr algn="ctr" fontAlgn="b"/>
                      <a:r>
                        <a:rPr lang="en-US" sz="800" b="0" i="0" u="none" strike="noStrike">
                          <a:solidFill>
                            <a:srgbClr val="404040"/>
                          </a:solidFill>
                          <a:effectLst/>
                          <a:latin typeface="Corbel" panose="020B0503020204020204" pitchFamily="34" charset="0"/>
                        </a:rPr>
                        <a:t> </a:t>
                      </a:r>
                    </a:p>
                  </a:txBody>
                  <a:tcPr marL="5198" marR="5198" marT="51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ltUpDiag">
                      <a:fgClr>
                        <a:srgbClr val="735773"/>
                      </a:fgClr>
                      <a:bgClr>
                        <a:srgbClr val="CAB9CA"/>
                      </a:bgClr>
                    </a:pattFill>
                  </a:tcPr>
                </a:tc>
                <a:tc>
                  <a:txBody>
                    <a:bodyPr/>
                    <a:lstStyle/>
                    <a:p>
                      <a:pPr algn="ctr" fontAlgn="b"/>
                      <a:r>
                        <a:rPr lang="en-US" sz="800" b="0" i="0" u="none" strike="noStrike">
                          <a:solidFill>
                            <a:srgbClr val="404040"/>
                          </a:solidFill>
                          <a:effectLst/>
                          <a:latin typeface="Corbel" panose="020B0503020204020204" pitchFamily="34" charset="0"/>
                        </a:rPr>
                        <a:t> </a:t>
                      </a:r>
                    </a:p>
                  </a:txBody>
                  <a:tcPr marL="5198" marR="5198" marT="51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35773"/>
                    </a:solidFill>
                  </a:tcPr>
                </a:tc>
                <a:tc>
                  <a:txBody>
                    <a:bodyPr/>
                    <a:lstStyle/>
                    <a:p>
                      <a:pPr algn="ctr" fontAlgn="b"/>
                      <a:r>
                        <a:rPr lang="en-US" sz="800" b="0" i="0" u="none" strike="noStrike">
                          <a:solidFill>
                            <a:srgbClr val="404040"/>
                          </a:solidFill>
                          <a:effectLst/>
                          <a:latin typeface="Corbel" panose="020B0503020204020204" pitchFamily="34" charset="0"/>
                        </a:rPr>
                        <a:t> </a:t>
                      </a:r>
                    </a:p>
                  </a:txBody>
                  <a:tcPr marL="5198" marR="5198" marT="51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35773"/>
                    </a:solidFill>
                  </a:tcPr>
                </a:tc>
                <a:tc>
                  <a:txBody>
                    <a:bodyPr/>
                    <a:lstStyle/>
                    <a:p>
                      <a:pPr algn="ctr" fontAlgn="b"/>
                      <a:r>
                        <a:rPr lang="en-US" sz="800" b="0" i="0" u="none" strike="noStrike">
                          <a:solidFill>
                            <a:srgbClr val="404040"/>
                          </a:solidFill>
                          <a:effectLst/>
                          <a:latin typeface="Corbel" panose="020B0503020204020204" pitchFamily="34" charset="0"/>
                        </a:rPr>
                        <a:t> </a:t>
                      </a:r>
                    </a:p>
                  </a:txBody>
                  <a:tcPr marL="5198" marR="5198" marT="51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35773"/>
                    </a:solidFill>
                  </a:tcPr>
                </a:tc>
                <a:tc>
                  <a:txBody>
                    <a:bodyPr/>
                    <a:lstStyle/>
                    <a:p>
                      <a:pPr algn="ctr" fontAlgn="b"/>
                      <a:r>
                        <a:rPr lang="en-US" sz="800" b="0" i="0" u="none" strike="noStrike">
                          <a:solidFill>
                            <a:srgbClr val="404040"/>
                          </a:solidFill>
                          <a:effectLst/>
                          <a:latin typeface="Corbel" panose="020B0503020204020204" pitchFamily="34" charset="0"/>
                        </a:rPr>
                        <a:t> </a:t>
                      </a:r>
                    </a:p>
                  </a:txBody>
                  <a:tcPr marL="5198" marR="5198" marT="51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ltUpDiag">
                      <a:fgClr>
                        <a:srgbClr val="735773"/>
                      </a:fgClr>
                      <a:bgClr>
                        <a:srgbClr val="F7DEB9"/>
                      </a:bgClr>
                    </a:pattFill>
                  </a:tcPr>
                </a:tc>
                <a:tc>
                  <a:txBody>
                    <a:bodyPr/>
                    <a:lstStyle/>
                    <a:p>
                      <a:pPr algn="ctr" fontAlgn="b"/>
                      <a:r>
                        <a:rPr lang="en-US" sz="800" b="0" i="0" u="none" strike="noStrike">
                          <a:solidFill>
                            <a:srgbClr val="404040"/>
                          </a:solidFill>
                          <a:effectLst/>
                          <a:latin typeface="Corbel" panose="020B0503020204020204" pitchFamily="34" charset="0"/>
                        </a:rPr>
                        <a:t> </a:t>
                      </a:r>
                    </a:p>
                  </a:txBody>
                  <a:tcPr marL="5198" marR="5198" marT="51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9AB51"/>
                    </a:solidFill>
                  </a:tcPr>
                </a:tc>
                <a:tc>
                  <a:txBody>
                    <a:bodyPr/>
                    <a:lstStyle/>
                    <a:p>
                      <a:pPr algn="ctr" fontAlgn="b"/>
                      <a:r>
                        <a:rPr lang="en-US" sz="800" b="0" i="0" u="none" strike="noStrike">
                          <a:solidFill>
                            <a:srgbClr val="404040"/>
                          </a:solidFill>
                          <a:effectLst/>
                          <a:latin typeface="Corbel" panose="020B0503020204020204" pitchFamily="34" charset="0"/>
                        </a:rPr>
                        <a:t> </a:t>
                      </a:r>
                    </a:p>
                  </a:txBody>
                  <a:tcPr marL="5198" marR="5198" marT="51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9AB51"/>
                    </a:solidFill>
                  </a:tcPr>
                </a:tc>
                <a:tc>
                  <a:txBody>
                    <a:bodyPr/>
                    <a:lstStyle/>
                    <a:p>
                      <a:pPr algn="ctr" fontAlgn="ctr"/>
                      <a:r>
                        <a:rPr lang="en-US" sz="800" b="0" i="0" u="none" strike="noStrike">
                          <a:solidFill>
                            <a:srgbClr val="404040"/>
                          </a:solidFill>
                          <a:effectLst/>
                          <a:latin typeface="Corbel" panose="020B0503020204020204" pitchFamily="34" charset="0"/>
                        </a:rPr>
                        <a:t> </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0" i="0" u="none" strike="noStrike">
                          <a:solidFill>
                            <a:srgbClr val="404040"/>
                          </a:solidFill>
                          <a:effectLst/>
                          <a:latin typeface="Corbel" panose="020B0503020204020204" pitchFamily="34" charset="0"/>
                        </a:rPr>
                        <a:t> </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0" i="0" u="none" strike="noStrike">
                          <a:solidFill>
                            <a:srgbClr val="404040"/>
                          </a:solidFill>
                          <a:effectLst/>
                          <a:latin typeface="Corbel" panose="020B0503020204020204" pitchFamily="34" charset="0"/>
                        </a:rPr>
                        <a:t> </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0" i="0" u="none" strike="noStrike" dirty="0">
                          <a:solidFill>
                            <a:srgbClr val="404040"/>
                          </a:solidFill>
                          <a:effectLst/>
                          <a:latin typeface="Corbel" panose="020B0503020204020204" pitchFamily="34" charset="0"/>
                        </a:rPr>
                        <a:t> </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0" i="0" u="none" strike="noStrike">
                          <a:solidFill>
                            <a:srgbClr val="404040"/>
                          </a:solidFill>
                          <a:effectLst/>
                          <a:latin typeface="Corbel" panose="020B0503020204020204" pitchFamily="34" charset="0"/>
                        </a:rPr>
                        <a:t> </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0" i="0" u="none" strike="noStrike">
                          <a:solidFill>
                            <a:srgbClr val="404040"/>
                          </a:solidFill>
                          <a:effectLst/>
                          <a:latin typeface="Corbel" panose="020B0503020204020204" pitchFamily="34" charset="0"/>
                        </a:rPr>
                        <a:t> </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0" i="0" u="none" strike="noStrike">
                          <a:solidFill>
                            <a:srgbClr val="404040"/>
                          </a:solidFill>
                          <a:effectLst/>
                          <a:latin typeface="Corbel" panose="020B0503020204020204" pitchFamily="34" charset="0"/>
                        </a:rPr>
                        <a:t> </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0" i="0" u="none" strike="noStrike">
                          <a:solidFill>
                            <a:srgbClr val="404040"/>
                          </a:solidFill>
                          <a:effectLst/>
                          <a:latin typeface="Corbel" panose="020B0503020204020204" pitchFamily="34" charset="0"/>
                        </a:rPr>
                        <a:t> </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US" sz="800" b="0" i="0" u="none" strike="noStrike">
                        <a:solidFill>
                          <a:srgbClr val="404040"/>
                        </a:solidFill>
                        <a:effectLst/>
                        <a:latin typeface="Corbel" panose="020B0503020204020204" pitchFamily="34" charset="0"/>
                      </a:endParaRPr>
                    </a:p>
                  </a:txBody>
                  <a:tcPr marL="5198" marR="5198" marT="5198"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ctr"/>
                      <a:endParaRPr lang="en-US" sz="800" b="0" i="0" u="none" strike="noStrike">
                        <a:solidFill>
                          <a:srgbClr val="404040"/>
                        </a:solidFill>
                        <a:effectLst/>
                        <a:latin typeface="Corbel" panose="020B0503020204020204" pitchFamily="34" charset="0"/>
                      </a:endParaRPr>
                    </a:p>
                  </a:txBody>
                  <a:tcPr marL="5198" marR="5198" marT="5198" marB="0" anchor="ctr">
                    <a:lnL>
                      <a:noFill/>
                    </a:lnL>
                    <a:lnR>
                      <a:noFill/>
                    </a:lnR>
                    <a:lnT>
                      <a:noFill/>
                    </a:lnT>
                    <a:lnB>
                      <a:noFill/>
                    </a:lnB>
                  </a:tcPr>
                </a:tc>
                <a:tc>
                  <a:txBody>
                    <a:bodyPr/>
                    <a:lstStyle/>
                    <a:p>
                      <a:pPr algn="ctr" fontAlgn="ctr"/>
                      <a:endParaRPr lang="en-US" sz="800" b="0" i="0" u="none" strike="noStrike">
                        <a:solidFill>
                          <a:srgbClr val="404040"/>
                        </a:solidFill>
                        <a:effectLst/>
                        <a:latin typeface="Corbel" panose="020B0503020204020204" pitchFamily="34" charset="0"/>
                      </a:endParaRPr>
                    </a:p>
                  </a:txBody>
                  <a:tcPr marL="5198" marR="5198" marT="5198" marB="0" anchor="ctr">
                    <a:lnL>
                      <a:noFill/>
                    </a:lnL>
                    <a:lnR>
                      <a:noFill/>
                    </a:lnR>
                    <a:lnT>
                      <a:noFill/>
                    </a:lnT>
                    <a:lnB>
                      <a:noFill/>
                    </a:lnB>
                  </a:tcPr>
                </a:tc>
                <a:tc>
                  <a:txBody>
                    <a:bodyPr/>
                    <a:lstStyle/>
                    <a:p>
                      <a:pPr algn="ctr" fontAlgn="ctr"/>
                      <a:endParaRPr lang="en-US" sz="800" b="0" i="0" u="none" strike="noStrike">
                        <a:solidFill>
                          <a:srgbClr val="404040"/>
                        </a:solidFill>
                        <a:effectLst/>
                        <a:latin typeface="Corbel" panose="020B0503020204020204" pitchFamily="34" charset="0"/>
                      </a:endParaRPr>
                    </a:p>
                  </a:txBody>
                  <a:tcPr marL="5198" marR="5198" marT="5198" marB="0" anchor="ctr">
                    <a:lnL>
                      <a:noFill/>
                    </a:lnL>
                    <a:lnR>
                      <a:noFill/>
                    </a:lnR>
                    <a:lnT>
                      <a:noFill/>
                    </a:lnT>
                    <a:lnB>
                      <a:noFill/>
                    </a:lnB>
                  </a:tcPr>
                </a:tc>
                <a:tc>
                  <a:txBody>
                    <a:bodyPr/>
                    <a:lstStyle/>
                    <a:p>
                      <a:pPr algn="ctr" fontAlgn="ctr"/>
                      <a:endParaRPr lang="en-US" sz="800" b="0" i="0" u="none" strike="noStrike">
                        <a:solidFill>
                          <a:srgbClr val="404040"/>
                        </a:solidFill>
                        <a:effectLst/>
                        <a:latin typeface="Corbel" panose="020B0503020204020204" pitchFamily="34" charset="0"/>
                      </a:endParaRPr>
                    </a:p>
                  </a:txBody>
                  <a:tcPr marL="5198" marR="5198" marT="5198" marB="0" anchor="ctr">
                    <a:lnL>
                      <a:noFill/>
                    </a:lnL>
                    <a:lnR>
                      <a:noFill/>
                    </a:lnR>
                    <a:lnT>
                      <a:noFill/>
                    </a:lnT>
                    <a:lnB>
                      <a:noFill/>
                    </a:lnB>
                  </a:tcPr>
                </a:tc>
                <a:tc>
                  <a:txBody>
                    <a:bodyPr/>
                    <a:lstStyle/>
                    <a:p>
                      <a:pPr algn="ctr" fontAlgn="ctr"/>
                      <a:endParaRPr lang="en-US" sz="800" b="0" i="0" u="none" strike="noStrike">
                        <a:solidFill>
                          <a:srgbClr val="404040"/>
                        </a:solidFill>
                        <a:effectLst/>
                        <a:latin typeface="Corbel" panose="020B0503020204020204" pitchFamily="34" charset="0"/>
                      </a:endParaRPr>
                    </a:p>
                  </a:txBody>
                  <a:tcPr marL="5198" marR="5198" marT="5198" marB="0" anchor="ctr">
                    <a:lnL>
                      <a:noFill/>
                    </a:lnL>
                    <a:lnR>
                      <a:noFill/>
                    </a:lnR>
                    <a:lnT>
                      <a:noFill/>
                    </a:lnT>
                    <a:lnB>
                      <a:noFill/>
                    </a:lnB>
                  </a:tcPr>
                </a:tc>
                <a:tc>
                  <a:txBody>
                    <a:bodyPr/>
                    <a:lstStyle/>
                    <a:p>
                      <a:pPr algn="ctr" fontAlgn="ctr"/>
                      <a:endParaRPr lang="en-US" sz="800" b="0" i="0" u="none" strike="noStrike">
                        <a:solidFill>
                          <a:srgbClr val="404040"/>
                        </a:solidFill>
                        <a:effectLst/>
                        <a:latin typeface="Corbel" panose="020B0503020204020204" pitchFamily="34" charset="0"/>
                      </a:endParaRPr>
                    </a:p>
                  </a:txBody>
                  <a:tcPr marL="5198" marR="5198" marT="5198" marB="0" anchor="ctr">
                    <a:lnL>
                      <a:noFill/>
                    </a:lnL>
                    <a:lnR>
                      <a:noFill/>
                    </a:lnR>
                    <a:lnT>
                      <a:noFill/>
                    </a:lnT>
                    <a:lnB>
                      <a:noFill/>
                    </a:lnB>
                  </a:tcPr>
                </a:tc>
                <a:extLst>
                  <a:ext uri="{0D108BD9-81ED-4DB2-BD59-A6C34878D82A}">
                    <a16:rowId xmlns:a16="http://schemas.microsoft.com/office/drawing/2014/main" val="1960584151"/>
                  </a:ext>
                </a:extLst>
              </a:tr>
              <a:tr h="629683">
                <a:tc>
                  <a:txBody>
                    <a:bodyPr/>
                    <a:lstStyle/>
                    <a:p>
                      <a:pPr algn="l" fontAlgn="ctr"/>
                      <a:r>
                        <a:rPr lang="en-US" sz="900" b="1" i="0" u="none" strike="noStrike">
                          <a:solidFill>
                            <a:srgbClr val="404040"/>
                          </a:solidFill>
                          <a:effectLst/>
                          <a:latin typeface="Calibri" panose="020F0502020204030204" pitchFamily="34" charset="0"/>
                        </a:rPr>
                        <a:t>Nondegradation Circular </a:t>
                      </a:r>
                      <a:r>
                        <a:rPr lang="en-US" sz="900" b="1" i="0" u="none" strike="noStrike">
                          <a:solidFill>
                            <a:srgbClr val="FF0000"/>
                          </a:solidFill>
                          <a:effectLst/>
                          <a:latin typeface="Calibri" panose="020F0502020204030204" pitchFamily="34" charset="0"/>
                        </a:rPr>
                        <a:t>SB285 Nitrogen attenuation</a:t>
                      </a:r>
                      <a:r>
                        <a:rPr lang="en-US" sz="900" b="1" i="0" u="none" strike="noStrike">
                          <a:solidFill>
                            <a:srgbClr val="404040"/>
                          </a:solidFill>
                          <a:effectLst/>
                          <a:latin typeface="Calibri" panose="020F0502020204030204" pitchFamily="34" charset="0"/>
                        </a:rPr>
                        <a:t> - </a:t>
                      </a:r>
                      <a:r>
                        <a:rPr lang="en-US" sz="900" b="1" i="0" u="none" strike="noStrike">
                          <a:solidFill>
                            <a:srgbClr val="7030A0"/>
                          </a:solidFill>
                          <a:effectLst/>
                          <a:latin typeface="Calibri" panose="020F0502020204030204" pitchFamily="34" charset="0"/>
                        </a:rPr>
                        <a:t>By 7/1/24</a:t>
                      </a:r>
                      <a:endParaRPr lang="en-US" sz="900" b="1" i="0" u="none" strike="noStrike">
                        <a:solidFill>
                          <a:srgbClr val="404040"/>
                        </a:solidFill>
                        <a:effectLst/>
                        <a:latin typeface="Calibri" panose="020F0502020204030204" pitchFamily="34" charset="0"/>
                      </a:endParaRP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0" i="0" u="none" strike="noStrike">
                          <a:solidFill>
                            <a:srgbClr val="404040"/>
                          </a:solidFill>
                          <a:effectLst/>
                          <a:latin typeface="Corbel" panose="020B0503020204020204" pitchFamily="34" charset="0"/>
                        </a:rPr>
                        <a:t> </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0" i="0" u="none" strike="noStrike">
                          <a:solidFill>
                            <a:srgbClr val="404040"/>
                          </a:solidFill>
                          <a:effectLst/>
                          <a:latin typeface="Corbel" panose="020B0503020204020204" pitchFamily="34" charset="0"/>
                        </a:rPr>
                        <a:t> </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0" i="0" u="none" strike="noStrike">
                          <a:solidFill>
                            <a:srgbClr val="404040"/>
                          </a:solidFill>
                          <a:effectLst/>
                          <a:latin typeface="Corbel" panose="020B0503020204020204" pitchFamily="34" charset="0"/>
                        </a:rPr>
                        <a:t> </a:t>
                      </a:r>
                    </a:p>
                  </a:txBody>
                  <a:tcPr marL="5198" marR="5198" marT="51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ltUpDiag">
                      <a:fgClr>
                        <a:srgbClr val="735773"/>
                      </a:fgClr>
                      <a:bgClr>
                        <a:srgbClr val="FFFFFF"/>
                      </a:bgClr>
                    </a:pattFill>
                  </a:tcPr>
                </a:tc>
                <a:tc>
                  <a:txBody>
                    <a:bodyPr/>
                    <a:lstStyle/>
                    <a:p>
                      <a:pPr algn="ctr" fontAlgn="b"/>
                      <a:r>
                        <a:rPr lang="en-US" sz="800" b="0" i="0" u="none" strike="noStrike">
                          <a:solidFill>
                            <a:srgbClr val="404040"/>
                          </a:solidFill>
                          <a:effectLst/>
                          <a:latin typeface="Corbel" panose="020B0503020204020204" pitchFamily="34" charset="0"/>
                        </a:rPr>
                        <a:t> </a:t>
                      </a:r>
                    </a:p>
                  </a:txBody>
                  <a:tcPr marL="5198" marR="5198" marT="51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ltUpDiag">
                      <a:fgClr>
                        <a:srgbClr val="735773"/>
                      </a:fgClr>
                      <a:bgClr>
                        <a:srgbClr val="FFFFFF"/>
                      </a:bgClr>
                    </a:pattFill>
                  </a:tcPr>
                </a:tc>
                <a:tc>
                  <a:txBody>
                    <a:bodyPr/>
                    <a:lstStyle/>
                    <a:p>
                      <a:pPr algn="ctr" fontAlgn="b"/>
                      <a:r>
                        <a:rPr lang="en-US" sz="800" b="0" i="0" u="none" strike="noStrike">
                          <a:solidFill>
                            <a:srgbClr val="404040"/>
                          </a:solidFill>
                          <a:effectLst/>
                          <a:latin typeface="Corbel" panose="020B0503020204020204" pitchFamily="34" charset="0"/>
                        </a:rPr>
                        <a:t> </a:t>
                      </a:r>
                    </a:p>
                  </a:txBody>
                  <a:tcPr marL="5198" marR="5198" marT="51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ltUpDiag">
                      <a:fgClr>
                        <a:srgbClr val="735773"/>
                      </a:fgClr>
                      <a:bgClr>
                        <a:srgbClr val="CAB9CA"/>
                      </a:bgClr>
                    </a:pattFill>
                  </a:tcPr>
                </a:tc>
                <a:tc>
                  <a:txBody>
                    <a:bodyPr/>
                    <a:lstStyle/>
                    <a:p>
                      <a:pPr algn="ctr" fontAlgn="b"/>
                      <a:r>
                        <a:rPr lang="en-US" sz="800" b="0" i="0" u="none" strike="noStrike">
                          <a:solidFill>
                            <a:srgbClr val="404040"/>
                          </a:solidFill>
                          <a:effectLst/>
                          <a:latin typeface="Corbel" panose="020B0503020204020204" pitchFamily="34" charset="0"/>
                        </a:rPr>
                        <a:t> </a:t>
                      </a:r>
                    </a:p>
                  </a:txBody>
                  <a:tcPr marL="5198" marR="5198" marT="51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ltUpDiag">
                      <a:fgClr>
                        <a:srgbClr val="735773"/>
                      </a:fgClr>
                      <a:bgClr>
                        <a:srgbClr val="CAB9CA"/>
                      </a:bgClr>
                    </a:pattFill>
                  </a:tcPr>
                </a:tc>
                <a:tc>
                  <a:txBody>
                    <a:bodyPr/>
                    <a:lstStyle/>
                    <a:p>
                      <a:pPr algn="ctr" fontAlgn="b"/>
                      <a:r>
                        <a:rPr lang="en-US" sz="800" b="0" i="0" u="none" strike="noStrike">
                          <a:solidFill>
                            <a:srgbClr val="404040"/>
                          </a:solidFill>
                          <a:effectLst/>
                          <a:latin typeface="Corbel" panose="020B0503020204020204" pitchFamily="34" charset="0"/>
                        </a:rPr>
                        <a:t> </a:t>
                      </a:r>
                    </a:p>
                  </a:txBody>
                  <a:tcPr marL="5198" marR="5198" marT="51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ltUpDiag">
                      <a:fgClr>
                        <a:srgbClr val="735773"/>
                      </a:fgClr>
                      <a:bgClr>
                        <a:srgbClr val="CAB9CA"/>
                      </a:bgClr>
                    </a:pattFill>
                  </a:tcPr>
                </a:tc>
                <a:tc>
                  <a:txBody>
                    <a:bodyPr/>
                    <a:lstStyle/>
                    <a:p>
                      <a:pPr algn="ctr" fontAlgn="b"/>
                      <a:r>
                        <a:rPr lang="en-US" sz="800" b="0" i="0" u="none" strike="noStrike" dirty="0">
                          <a:solidFill>
                            <a:srgbClr val="404040"/>
                          </a:solidFill>
                          <a:effectLst/>
                          <a:latin typeface="Corbel" panose="020B0503020204020204" pitchFamily="34" charset="0"/>
                        </a:rPr>
                        <a:t> </a:t>
                      </a:r>
                    </a:p>
                  </a:txBody>
                  <a:tcPr marL="5198" marR="5198" marT="51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ltUpDiag">
                      <a:fgClr>
                        <a:srgbClr val="735773"/>
                      </a:fgClr>
                      <a:bgClr>
                        <a:srgbClr val="CAB9CA"/>
                      </a:bgClr>
                    </a:pattFill>
                  </a:tcPr>
                </a:tc>
                <a:tc>
                  <a:txBody>
                    <a:bodyPr/>
                    <a:lstStyle/>
                    <a:p>
                      <a:pPr algn="ctr" fontAlgn="b"/>
                      <a:r>
                        <a:rPr lang="en-US" sz="800" b="0" i="0" u="none" strike="noStrike">
                          <a:solidFill>
                            <a:srgbClr val="404040"/>
                          </a:solidFill>
                          <a:effectLst/>
                          <a:latin typeface="Corbel" panose="020B0503020204020204" pitchFamily="34" charset="0"/>
                        </a:rPr>
                        <a:t> </a:t>
                      </a:r>
                    </a:p>
                  </a:txBody>
                  <a:tcPr marL="5198" marR="5198" marT="51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35773"/>
                    </a:solidFill>
                  </a:tcPr>
                </a:tc>
                <a:tc>
                  <a:txBody>
                    <a:bodyPr/>
                    <a:lstStyle/>
                    <a:p>
                      <a:pPr algn="ctr" fontAlgn="b"/>
                      <a:r>
                        <a:rPr lang="en-US" sz="800" b="0" i="0" u="none" strike="noStrike">
                          <a:solidFill>
                            <a:srgbClr val="404040"/>
                          </a:solidFill>
                          <a:effectLst/>
                          <a:latin typeface="Corbel" panose="020B0503020204020204" pitchFamily="34" charset="0"/>
                        </a:rPr>
                        <a:t> </a:t>
                      </a:r>
                    </a:p>
                  </a:txBody>
                  <a:tcPr marL="5198" marR="5198" marT="51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35773"/>
                    </a:solidFill>
                  </a:tcPr>
                </a:tc>
                <a:tc>
                  <a:txBody>
                    <a:bodyPr/>
                    <a:lstStyle/>
                    <a:p>
                      <a:pPr algn="ctr" fontAlgn="b"/>
                      <a:r>
                        <a:rPr lang="en-US" sz="800" b="0" i="0" u="none" strike="noStrike">
                          <a:solidFill>
                            <a:srgbClr val="404040"/>
                          </a:solidFill>
                          <a:effectLst/>
                          <a:latin typeface="Corbel" panose="020B0503020204020204" pitchFamily="34" charset="0"/>
                        </a:rPr>
                        <a:t> </a:t>
                      </a:r>
                    </a:p>
                  </a:txBody>
                  <a:tcPr marL="5198" marR="5198" marT="51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35773"/>
                    </a:solidFill>
                  </a:tcPr>
                </a:tc>
                <a:tc>
                  <a:txBody>
                    <a:bodyPr/>
                    <a:lstStyle/>
                    <a:p>
                      <a:pPr algn="ctr" fontAlgn="b"/>
                      <a:r>
                        <a:rPr lang="en-US" sz="800" b="0" i="0" u="none" strike="noStrike">
                          <a:solidFill>
                            <a:srgbClr val="404040"/>
                          </a:solidFill>
                          <a:effectLst/>
                          <a:latin typeface="Corbel" panose="020B0503020204020204" pitchFamily="34" charset="0"/>
                        </a:rPr>
                        <a:t> </a:t>
                      </a:r>
                    </a:p>
                  </a:txBody>
                  <a:tcPr marL="5198" marR="5198" marT="51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ltUpDiag">
                      <a:fgClr>
                        <a:srgbClr val="735773"/>
                      </a:fgClr>
                      <a:bgClr>
                        <a:srgbClr val="F7DEB9"/>
                      </a:bgClr>
                    </a:pattFill>
                  </a:tcPr>
                </a:tc>
                <a:tc>
                  <a:txBody>
                    <a:bodyPr/>
                    <a:lstStyle/>
                    <a:p>
                      <a:pPr algn="ctr" fontAlgn="b"/>
                      <a:r>
                        <a:rPr lang="en-US" sz="800" b="0" i="0" u="none" strike="noStrike">
                          <a:solidFill>
                            <a:srgbClr val="404040"/>
                          </a:solidFill>
                          <a:effectLst/>
                          <a:latin typeface="Corbel" panose="020B0503020204020204" pitchFamily="34" charset="0"/>
                        </a:rPr>
                        <a:t> </a:t>
                      </a:r>
                    </a:p>
                  </a:txBody>
                  <a:tcPr marL="5198" marR="5198" marT="51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9AB51"/>
                    </a:solidFill>
                  </a:tcPr>
                </a:tc>
                <a:tc>
                  <a:txBody>
                    <a:bodyPr/>
                    <a:lstStyle/>
                    <a:p>
                      <a:pPr algn="ctr" fontAlgn="b"/>
                      <a:r>
                        <a:rPr lang="en-US" sz="800" b="0" i="0" u="none" strike="noStrike">
                          <a:solidFill>
                            <a:srgbClr val="404040"/>
                          </a:solidFill>
                          <a:effectLst/>
                          <a:latin typeface="Corbel" panose="020B0503020204020204" pitchFamily="34" charset="0"/>
                        </a:rPr>
                        <a:t> </a:t>
                      </a:r>
                    </a:p>
                  </a:txBody>
                  <a:tcPr marL="5198" marR="5198" marT="51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9AB51"/>
                    </a:solidFill>
                  </a:tcPr>
                </a:tc>
                <a:tc>
                  <a:txBody>
                    <a:bodyPr/>
                    <a:lstStyle/>
                    <a:p>
                      <a:pPr algn="ctr" fontAlgn="ctr"/>
                      <a:r>
                        <a:rPr lang="en-US" sz="800" b="0" i="0" u="none" strike="noStrike">
                          <a:solidFill>
                            <a:srgbClr val="404040"/>
                          </a:solidFill>
                          <a:effectLst/>
                          <a:latin typeface="Corbel" panose="020B0503020204020204" pitchFamily="34" charset="0"/>
                        </a:rPr>
                        <a:t> </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0" i="0" u="none" strike="noStrike">
                          <a:solidFill>
                            <a:srgbClr val="404040"/>
                          </a:solidFill>
                          <a:effectLst/>
                          <a:latin typeface="Corbel" panose="020B0503020204020204" pitchFamily="34" charset="0"/>
                        </a:rPr>
                        <a:t> </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0" i="0" u="none" strike="noStrike" dirty="0">
                          <a:solidFill>
                            <a:srgbClr val="404040"/>
                          </a:solidFill>
                          <a:effectLst/>
                          <a:latin typeface="Corbel" panose="020B0503020204020204" pitchFamily="34" charset="0"/>
                        </a:rPr>
                        <a:t> </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0" i="0" u="none" strike="noStrike">
                          <a:solidFill>
                            <a:srgbClr val="404040"/>
                          </a:solidFill>
                          <a:effectLst/>
                          <a:latin typeface="Corbel" panose="020B0503020204020204" pitchFamily="34" charset="0"/>
                        </a:rPr>
                        <a:t> </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0" i="0" u="none" strike="noStrike">
                          <a:solidFill>
                            <a:srgbClr val="404040"/>
                          </a:solidFill>
                          <a:effectLst/>
                          <a:latin typeface="Corbel" panose="020B0503020204020204" pitchFamily="34" charset="0"/>
                        </a:rPr>
                        <a:t> </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0" i="0" u="none" strike="noStrike">
                          <a:solidFill>
                            <a:srgbClr val="404040"/>
                          </a:solidFill>
                          <a:effectLst/>
                          <a:latin typeface="Corbel" panose="020B0503020204020204" pitchFamily="34" charset="0"/>
                        </a:rPr>
                        <a:t> </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US" sz="800" b="0" i="0" u="none" strike="noStrike">
                        <a:solidFill>
                          <a:srgbClr val="404040"/>
                        </a:solidFill>
                        <a:effectLst/>
                        <a:latin typeface="Corbel" panose="020B0503020204020204" pitchFamily="34" charset="0"/>
                      </a:endParaRPr>
                    </a:p>
                  </a:txBody>
                  <a:tcPr marL="5198" marR="5198" marT="5198"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ctr"/>
                      <a:endParaRPr lang="en-US" sz="800" b="0" i="0" u="none" strike="noStrike">
                        <a:solidFill>
                          <a:srgbClr val="404040"/>
                        </a:solidFill>
                        <a:effectLst/>
                        <a:latin typeface="Corbel" panose="020B0503020204020204" pitchFamily="34" charset="0"/>
                      </a:endParaRPr>
                    </a:p>
                  </a:txBody>
                  <a:tcPr marL="5198" marR="5198" marT="5198" marB="0" anchor="ctr">
                    <a:lnL>
                      <a:noFill/>
                    </a:lnL>
                    <a:lnR>
                      <a:noFill/>
                    </a:lnR>
                    <a:lnT>
                      <a:noFill/>
                    </a:lnT>
                    <a:lnB>
                      <a:noFill/>
                    </a:lnB>
                  </a:tcPr>
                </a:tc>
                <a:tc>
                  <a:txBody>
                    <a:bodyPr/>
                    <a:lstStyle/>
                    <a:p>
                      <a:pPr algn="ctr" fontAlgn="ctr"/>
                      <a:endParaRPr lang="en-US" sz="800" b="0" i="0" u="none" strike="noStrike">
                        <a:solidFill>
                          <a:srgbClr val="404040"/>
                        </a:solidFill>
                        <a:effectLst/>
                        <a:latin typeface="Corbel" panose="020B0503020204020204" pitchFamily="34" charset="0"/>
                      </a:endParaRPr>
                    </a:p>
                  </a:txBody>
                  <a:tcPr marL="5198" marR="5198" marT="5198" marB="0" anchor="ctr">
                    <a:lnL>
                      <a:noFill/>
                    </a:lnL>
                    <a:lnR>
                      <a:noFill/>
                    </a:lnR>
                    <a:lnT>
                      <a:noFill/>
                    </a:lnT>
                    <a:lnB>
                      <a:noFill/>
                    </a:lnB>
                  </a:tcPr>
                </a:tc>
                <a:tc>
                  <a:txBody>
                    <a:bodyPr/>
                    <a:lstStyle/>
                    <a:p>
                      <a:pPr algn="ctr" fontAlgn="ctr"/>
                      <a:endParaRPr lang="en-US" sz="800" b="0" i="0" u="none" strike="noStrike">
                        <a:solidFill>
                          <a:srgbClr val="404040"/>
                        </a:solidFill>
                        <a:effectLst/>
                        <a:latin typeface="Corbel" panose="020B0503020204020204" pitchFamily="34" charset="0"/>
                      </a:endParaRPr>
                    </a:p>
                  </a:txBody>
                  <a:tcPr marL="5198" marR="5198" marT="5198" marB="0" anchor="ctr">
                    <a:lnL>
                      <a:noFill/>
                    </a:lnL>
                    <a:lnR>
                      <a:noFill/>
                    </a:lnR>
                    <a:lnT>
                      <a:noFill/>
                    </a:lnT>
                    <a:lnB>
                      <a:noFill/>
                    </a:lnB>
                  </a:tcPr>
                </a:tc>
                <a:tc>
                  <a:txBody>
                    <a:bodyPr/>
                    <a:lstStyle/>
                    <a:p>
                      <a:pPr algn="ctr" fontAlgn="ctr"/>
                      <a:endParaRPr lang="en-US" sz="800" b="0" i="0" u="none" strike="noStrike">
                        <a:solidFill>
                          <a:srgbClr val="404040"/>
                        </a:solidFill>
                        <a:effectLst/>
                        <a:latin typeface="Corbel" panose="020B0503020204020204" pitchFamily="34" charset="0"/>
                      </a:endParaRPr>
                    </a:p>
                  </a:txBody>
                  <a:tcPr marL="5198" marR="5198" marT="5198" marB="0" anchor="ctr">
                    <a:lnL>
                      <a:noFill/>
                    </a:lnL>
                    <a:lnR>
                      <a:noFill/>
                    </a:lnR>
                    <a:lnT>
                      <a:noFill/>
                    </a:lnT>
                    <a:lnB>
                      <a:noFill/>
                    </a:lnB>
                  </a:tcPr>
                </a:tc>
                <a:tc>
                  <a:txBody>
                    <a:bodyPr/>
                    <a:lstStyle/>
                    <a:p>
                      <a:pPr algn="ctr" fontAlgn="ctr"/>
                      <a:endParaRPr lang="en-US" sz="800" b="0" i="0" u="none" strike="noStrike">
                        <a:solidFill>
                          <a:srgbClr val="404040"/>
                        </a:solidFill>
                        <a:effectLst/>
                        <a:latin typeface="Corbel" panose="020B0503020204020204" pitchFamily="34" charset="0"/>
                      </a:endParaRPr>
                    </a:p>
                  </a:txBody>
                  <a:tcPr marL="5198" marR="5198" marT="5198" marB="0" anchor="ctr">
                    <a:lnL>
                      <a:noFill/>
                    </a:lnL>
                    <a:lnR>
                      <a:noFill/>
                    </a:lnR>
                    <a:lnT>
                      <a:noFill/>
                    </a:lnT>
                    <a:lnB>
                      <a:noFill/>
                    </a:lnB>
                  </a:tcPr>
                </a:tc>
                <a:tc>
                  <a:txBody>
                    <a:bodyPr/>
                    <a:lstStyle/>
                    <a:p>
                      <a:pPr algn="ctr" fontAlgn="ctr"/>
                      <a:endParaRPr lang="en-US" sz="800" b="0" i="0" u="none" strike="noStrike">
                        <a:solidFill>
                          <a:srgbClr val="404040"/>
                        </a:solidFill>
                        <a:effectLst/>
                        <a:latin typeface="Corbel" panose="020B0503020204020204" pitchFamily="34" charset="0"/>
                      </a:endParaRPr>
                    </a:p>
                  </a:txBody>
                  <a:tcPr marL="5198" marR="5198" marT="5198" marB="0" anchor="ctr">
                    <a:lnL>
                      <a:noFill/>
                    </a:lnL>
                    <a:lnR>
                      <a:noFill/>
                    </a:lnR>
                    <a:lnT>
                      <a:noFill/>
                    </a:lnT>
                    <a:lnB>
                      <a:noFill/>
                    </a:lnB>
                  </a:tcPr>
                </a:tc>
                <a:extLst>
                  <a:ext uri="{0D108BD9-81ED-4DB2-BD59-A6C34878D82A}">
                    <a16:rowId xmlns:a16="http://schemas.microsoft.com/office/drawing/2014/main" val="4159613088"/>
                  </a:ext>
                </a:extLst>
              </a:tr>
              <a:tr h="629683">
                <a:tc>
                  <a:txBody>
                    <a:bodyPr/>
                    <a:lstStyle/>
                    <a:p>
                      <a:pPr algn="l" fontAlgn="ctr"/>
                      <a:r>
                        <a:rPr lang="en-US" sz="900" b="1" i="0" u="none" strike="noStrike" dirty="0">
                          <a:solidFill>
                            <a:srgbClr val="404040"/>
                          </a:solidFill>
                          <a:effectLst/>
                          <a:latin typeface="Calibri" panose="020F0502020204030204" pitchFamily="34" charset="0"/>
                        </a:rPr>
                        <a:t>DEQ-4, On-site Wastewater</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0" i="0" u="none" strike="noStrike">
                          <a:solidFill>
                            <a:srgbClr val="404040"/>
                          </a:solidFill>
                          <a:effectLst/>
                          <a:latin typeface="Corbel" panose="020B0503020204020204" pitchFamily="34" charset="0"/>
                        </a:rPr>
                        <a:t> </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0" i="0" u="none" strike="noStrike">
                          <a:solidFill>
                            <a:srgbClr val="404040"/>
                          </a:solidFill>
                          <a:effectLst/>
                          <a:latin typeface="Corbel" panose="020B0503020204020204" pitchFamily="34" charset="0"/>
                        </a:rPr>
                        <a:t> </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0" i="0" u="none" strike="noStrike">
                          <a:solidFill>
                            <a:srgbClr val="404040"/>
                          </a:solidFill>
                          <a:effectLst/>
                          <a:latin typeface="Corbel" panose="020B0503020204020204" pitchFamily="34" charset="0"/>
                        </a:rPr>
                        <a:t> </a:t>
                      </a:r>
                    </a:p>
                  </a:txBody>
                  <a:tcPr marL="5198" marR="5198" marT="51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ltUpDiag">
                      <a:fgClr>
                        <a:srgbClr val="735773"/>
                      </a:fgClr>
                      <a:bgClr>
                        <a:srgbClr val="FFFFFF"/>
                      </a:bgClr>
                    </a:pattFill>
                  </a:tcPr>
                </a:tc>
                <a:tc>
                  <a:txBody>
                    <a:bodyPr/>
                    <a:lstStyle/>
                    <a:p>
                      <a:pPr algn="ctr" fontAlgn="b"/>
                      <a:r>
                        <a:rPr lang="en-US" sz="800" b="0" i="0" u="none" strike="noStrike">
                          <a:solidFill>
                            <a:srgbClr val="404040"/>
                          </a:solidFill>
                          <a:effectLst/>
                          <a:latin typeface="Corbel" panose="020B0503020204020204" pitchFamily="34" charset="0"/>
                        </a:rPr>
                        <a:t> </a:t>
                      </a:r>
                    </a:p>
                  </a:txBody>
                  <a:tcPr marL="5198" marR="5198" marT="51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ltUpDiag">
                      <a:fgClr>
                        <a:srgbClr val="735773"/>
                      </a:fgClr>
                      <a:bgClr>
                        <a:srgbClr val="FFFFFF"/>
                      </a:bgClr>
                    </a:pattFill>
                  </a:tcPr>
                </a:tc>
                <a:tc>
                  <a:txBody>
                    <a:bodyPr/>
                    <a:lstStyle/>
                    <a:p>
                      <a:pPr algn="ctr" fontAlgn="b"/>
                      <a:r>
                        <a:rPr lang="en-US" sz="800" b="0" i="0" u="none" strike="noStrike">
                          <a:solidFill>
                            <a:srgbClr val="404040"/>
                          </a:solidFill>
                          <a:effectLst/>
                          <a:latin typeface="Corbel" panose="020B0503020204020204" pitchFamily="34" charset="0"/>
                        </a:rPr>
                        <a:t> </a:t>
                      </a:r>
                    </a:p>
                  </a:txBody>
                  <a:tcPr marL="5198" marR="5198" marT="51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ltUpDiag">
                      <a:fgClr>
                        <a:srgbClr val="735773"/>
                      </a:fgClr>
                      <a:bgClr>
                        <a:srgbClr val="FFFFFF"/>
                      </a:bgClr>
                    </a:pattFill>
                  </a:tcPr>
                </a:tc>
                <a:tc>
                  <a:txBody>
                    <a:bodyPr/>
                    <a:lstStyle/>
                    <a:p>
                      <a:pPr algn="ctr" fontAlgn="b"/>
                      <a:r>
                        <a:rPr lang="en-US" sz="800" b="0" i="0" u="none" strike="noStrike">
                          <a:solidFill>
                            <a:srgbClr val="404040"/>
                          </a:solidFill>
                          <a:effectLst/>
                          <a:latin typeface="Corbel" panose="020B0503020204020204" pitchFamily="34" charset="0"/>
                        </a:rPr>
                        <a:t> </a:t>
                      </a:r>
                    </a:p>
                  </a:txBody>
                  <a:tcPr marL="5198" marR="5198" marT="51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ltUpDiag">
                      <a:fgClr>
                        <a:srgbClr val="735773"/>
                      </a:fgClr>
                      <a:bgClr>
                        <a:srgbClr val="CAB9CA"/>
                      </a:bgClr>
                    </a:pattFill>
                  </a:tcPr>
                </a:tc>
                <a:tc>
                  <a:txBody>
                    <a:bodyPr/>
                    <a:lstStyle/>
                    <a:p>
                      <a:pPr algn="ctr" fontAlgn="b"/>
                      <a:r>
                        <a:rPr lang="en-US" sz="800" b="0" i="0" u="none" strike="noStrike">
                          <a:solidFill>
                            <a:srgbClr val="404040"/>
                          </a:solidFill>
                          <a:effectLst/>
                          <a:latin typeface="Corbel" panose="020B0503020204020204" pitchFamily="34" charset="0"/>
                        </a:rPr>
                        <a:t> </a:t>
                      </a:r>
                    </a:p>
                  </a:txBody>
                  <a:tcPr marL="5198" marR="5198" marT="51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ltUpDiag">
                      <a:fgClr>
                        <a:srgbClr val="735773"/>
                      </a:fgClr>
                      <a:bgClr>
                        <a:srgbClr val="CAB9CA"/>
                      </a:bgClr>
                    </a:pattFill>
                  </a:tcPr>
                </a:tc>
                <a:tc>
                  <a:txBody>
                    <a:bodyPr/>
                    <a:lstStyle/>
                    <a:p>
                      <a:pPr algn="ctr" fontAlgn="b"/>
                      <a:r>
                        <a:rPr lang="en-US" sz="800" b="0" i="0" u="none" strike="noStrike">
                          <a:solidFill>
                            <a:srgbClr val="404040"/>
                          </a:solidFill>
                          <a:effectLst/>
                          <a:latin typeface="Corbel" panose="020B0503020204020204" pitchFamily="34" charset="0"/>
                        </a:rPr>
                        <a:t> </a:t>
                      </a:r>
                    </a:p>
                  </a:txBody>
                  <a:tcPr marL="5198" marR="5198" marT="51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ltUpDiag">
                      <a:fgClr>
                        <a:srgbClr val="735773"/>
                      </a:fgClr>
                      <a:bgClr>
                        <a:srgbClr val="CAB9CA"/>
                      </a:bgClr>
                    </a:pattFill>
                  </a:tcPr>
                </a:tc>
                <a:tc>
                  <a:txBody>
                    <a:bodyPr/>
                    <a:lstStyle/>
                    <a:p>
                      <a:pPr algn="ctr" fontAlgn="b"/>
                      <a:r>
                        <a:rPr lang="en-US" sz="800" b="0" i="0" u="none" strike="noStrike">
                          <a:solidFill>
                            <a:srgbClr val="404040"/>
                          </a:solidFill>
                          <a:effectLst/>
                          <a:latin typeface="Corbel" panose="020B0503020204020204" pitchFamily="34" charset="0"/>
                        </a:rPr>
                        <a:t> </a:t>
                      </a:r>
                    </a:p>
                  </a:txBody>
                  <a:tcPr marL="5198" marR="5198" marT="51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ltUpDiag">
                      <a:fgClr>
                        <a:srgbClr val="735773"/>
                      </a:fgClr>
                      <a:bgClr>
                        <a:srgbClr val="CAB9CA"/>
                      </a:bgClr>
                    </a:pattFill>
                  </a:tcPr>
                </a:tc>
                <a:tc>
                  <a:txBody>
                    <a:bodyPr/>
                    <a:lstStyle/>
                    <a:p>
                      <a:pPr algn="ctr" fontAlgn="b"/>
                      <a:r>
                        <a:rPr lang="en-US" sz="800" b="0" i="0" u="none" strike="noStrike">
                          <a:solidFill>
                            <a:srgbClr val="404040"/>
                          </a:solidFill>
                          <a:effectLst/>
                          <a:latin typeface="Corbel" panose="020B0503020204020204" pitchFamily="34" charset="0"/>
                        </a:rPr>
                        <a:t> </a:t>
                      </a:r>
                    </a:p>
                  </a:txBody>
                  <a:tcPr marL="5198" marR="5198" marT="51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ltUpDiag">
                      <a:fgClr>
                        <a:srgbClr val="735773"/>
                      </a:fgClr>
                      <a:bgClr>
                        <a:srgbClr val="CAB9CA"/>
                      </a:bgClr>
                    </a:pattFill>
                  </a:tcPr>
                </a:tc>
                <a:tc>
                  <a:txBody>
                    <a:bodyPr/>
                    <a:lstStyle/>
                    <a:p>
                      <a:pPr algn="ctr" fontAlgn="b"/>
                      <a:r>
                        <a:rPr lang="en-US" sz="800" b="0" i="0" u="none" strike="noStrike">
                          <a:solidFill>
                            <a:srgbClr val="404040"/>
                          </a:solidFill>
                          <a:effectLst/>
                          <a:latin typeface="Corbel" panose="020B0503020204020204" pitchFamily="34" charset="0"/>
                        </a:rPr>
                        <a:t> </a:t>
                      </a:r>
                    </a:p>
                  </a:txBody>
                  <a:tcPr marL="5198" marR="5198" marT="51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35773"/>
                    </a:solidFill>
                  </a:tcPr>
                </a:tc>
                <a:tc>
                  <a:txBody>
                    <a:bodyPr/>
                    <a:lstStyle/>
                    <a:p>
                      <a:pPr algn="ctr" fontAlgn="b"/>
                      <a:r>
                        <a:rPr lang="en-US" sz="800" b="0" i="0" u="none" strike="noStrike">
                          <a:solidFill>
                            <a:srgbClr val="404040"/>
                          </a:solidFill>
                          <a:effectLst/>
                          <a:latin typeface="Corbel" panose="020B0503020204020204" pitchFamily="34" charset="0"/>
                        </a:rPr>
                        <a:t> </a:t>
                      </a:r>
                    </a:p>
                  </a:txBody>
                  <a:tcPr marL="5198" marR="5198" marT="51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35773"/>
                    </a:solidFill>
                  </a:tcPr>
                </a:tc>
                <a:tc>
                  <a:txBody>
                    <a:bodyPr/>
                    <a:lstStyle/>
                    <a:p>
                      <a:pPr algn="ctr" fontAlgn="b"/>
                      <a:r>
                        <a:rPr lang="en-US" sz="800" b="0" i="0" u="none" strike="noStrike">
                          <a:solidFill>
                            <a:srgbClr val="404040"/>
                          </a:solidFill>
                          <a:effectLst/>
                          <a:latin typeface="Corbel" panose="020B0503020204020204" pitchFamily="34" charset="0"/>
                        </a:rPr>
                        <a:t> </a:t>
                      </a:r>
                    </a:p>
                  </a:txBody>
                  <a:tcPr marL="5198" marR="5198" marT="51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35773"/>
                    </a:solidFill>
                  </a:tcPr>
                </a:tc>
                <a:tc>
                  <a:txBody>
                    <a:bodyPr/>
                    <a:lstStyle/>
                    <a:p>
                      <a:pPr algn="ctr" fontAlgn="b"/>
                      <a:r>
                        <a:rPr lang="en-US" sz="800" b="0" i="0" u="none" strike="noStrike">
                          <a:solidFill>
                            <a:srgbClr val="404040"/>
                          </a:solidFill>
                          <a:effectLst/>
                          <a:latin typeface="Corbel" panose="020B0503020204020204" pitchFamily="34" charset="0"/>
                        </a:rPr>
                        <a:t> </a:t>
                      </a:r>
                    </a:p>
                  </a:txBody>
                  <a:tcPr marL="5198" marR="5198" marT="51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ltUpDiag">
                      <a:fgClr>
                        <a:srgbClr val="735773"/>
                      </a:fgClr>
                      <a:bgClr>
                        <a:srgbClr val="F7DEB9"/>
                      </a:bgClr>
                    </a:pattFill>
                  </a:tcPr>
                </a:tc>
                <a:tc>
                  <a:txBody>
                    <a:bodyPr/>
                    <a:lstStyle/>
                    <a:p>
                      <a:pPr algn="ctr" fontAlgn="b"/>
                      <a:r>
                        <a:rPr lang="en-US" sz="800" b="0" i="0" u="none" strike="noStrike">
                          <a:solidFill>
                            <a:srgbClr val="404040"/>
                          </a:solidFill>
                          <a:effectLst/>
                          <a:latin typeface="Corbel" panose="020B0503020204020204" pitchFamily="34" charset="0"/>
                        </a:rPr>
                        <a:t> </a:t>
                      </a:r>
                    </a:p>
                  </a:txBody>
                  <a:tcPr marL="5198" marR="5198" marT="51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9AB51"/>
                    </a:solidFill>
                  </a:tcPr>
                </a:tc>
                <a:tc>
                  <a:txBody>
                    <a:bodyPr/>
                    <a:lstStyle/>
                    <a:p>
                      <a:pPr algn="ctr" fontAlgn="b"/>
                      <a:r>
                        <a:rPr lang="en-US" sz="800" b="0" i="0" u="none" strike="noStrike">
                          <a:solidFill>
                            <a:srgbClr val="404040"/>
                          </a:solidFill>
                          <a:effectLst/>
                          <a:latin typeface="Corbel" panose="020B0503020204020204" pitchFamily="34" charset="0"/>
                        </a:rPr>
                        <a:t> </a:t>
                      </a:r>
                    </a:p>
                  </a:txBody>
                  <a:tcPr marL="5198" marR="5198" marT="51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9AB51"/>
                    </a:solidFill>
                  </a:tcPr>
                </a:tc>
                <a:tc>
                  <a:txBody>
                    <a:bodyPr/>
                    <a:lstStyle/>
                    <a:p>
                      <a:pPr algn="ctr" fontAlgn="ctr"/>
                      <a:r>
                        <a:rPr lang="en-US" sz="800" b="0" i="0" u="none" strike="noStrike">
                          <a:solidFill>
                            <a:srgbClr val="404040"/>
                          </a:solidFill>
                          <a:effectLst/>
                          <a:latin typeface="Corbel" panose="020B0503020204020204" pitchFamily="34" charset="0"/>
                        </a:rPr>
                        <a:t> </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0" i="0" u="none" strike="noStrike">
                          <a:solidFill>
                            <a:srgbClr val="404040"/>
                          </a:solidFill>
                          <a:effectLst/>
                          <a:latin typeface="Corbel" panose="020B0503020204020204" pitchFamily="34" charset="0"/>
                        </a:rPr>
                        <a:t> </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0" i="0" u="none" strike="noStrike">
                          <a:solidFill>
                            <a:srgbClr val="404040"/>
                          </a:solidFill>
                          <a:effectLst/>
                          <a:latin typeface="Corbel" panose="020B0503020204020204" pitchFamily="34" charset="0"/>
                        </a:rPr>
                        <a:t> </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800" b="0" i="0" u="none" strike="noStrike">
                          <a:solidFill>
                            <a:srgbClr val="404040"/>
                          </a:solidFill>
                          <a:effectLst/>
                          <a:latin typeface="Corbel" panose="020B0503020204020204" pitchFamily="34" charset="0"/>
                        </a:rPr>
                        <a:t> </a:t>
                      </a:r>
                    </a:p>
                  </a:txBody>
                  <a:tcPr marL="5198" marR="5198" marT="51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US" sz="800" b="0" i="0" u="none" strike="noStrike">
                        <a:solidFill>
                          <a:srgbClr val="404040"/>
                        </a:solidFill>
                        <a:effectLst/>
                        <a:latin typeface="Corbel" panose="020B0503020204020204" pitchFamily="34" charset="0"/>
                      </a:endParaRPr>
                    </a:p>
                  </a:txBody>
                  <a:tcPr marL="5198" marR="5198" marT="5198"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ctr"/>
                      <a:endParaRPr lang="en-US" sz="800" b="0" i="0" u="none" strike="noStrike">
                        <a:solidFill>
                          <a:srgbClr val="404040"/>
                        </a:solidFill>
                        <a:effectLst/>
                        <a:latin typeface="Corbel" panose="020B0503020204020204" pitchFamily="34" charset="0"/>
                      </a:endParaRPr>
                    </a:p>
                  </a:txBody>
                  <a:tcPr marL="5198" marR="5198" marT="5198" marB="0" anchor="ctr">
                    <a:lnL>
                      <a:noFill/>
                    </a:lnL>
                    <a:lnR>
                      <a:noFill/>
                    </a:lnR>
                    <a:lnT>
                      <a:noFill/>
                    </a:lnT>
                    <a:lnB>
                      <a:noFill/>
                    </a:lnB>
                  </a:tcPr>
                </a:tc>
                <a:tc>
                  <a:txBody>
                    <a:bodyPr/>
                    <a:lstStyle/>
                    <a:p>
                      <a:pPr algn="ctr" fontAlgn="ctr"/>
                      <a:endParaRPr lang="en-US" sz="800" b="0" i="0" u="none" strike="noStrike">
                        <a:solidFill>
                          <a:srgbClr val="404040"/>
                        </a:solidFill>
                        <a:effectLst/>
                        <a:latin typeface="Corbel" panose="020B0503020204020204" pitchFamily="34" charset="0"/>
                      </a:endParaRPr>
                    </a:p>
                  </a:txBody>
                  <a:tcPr marL="5198" marR="5198" marT="5198" marB="0" anchor="ctr">
                    <a:lnL>
                      <a:noFill/>
                    </a:lnL>
                    <a:lnR>
                      <a:noFill/>
                    </a:lnR>
                    <a:lnT>
                      <a:noFill/>
                    </a:lnT>
                    <a:lnB>
                      <a:noFill/>
                    </a:lnB>
                  </a:tcPr>
                </a:tc>
                <a:tc>
                  <a:txBody>
                    <a:bodyPr/>
                    <a:lstStyle/>
                    <a:p>
                      <a:pPr algn="ctr" fontAlgn="ctr"/>
                      <a:endParaRPr lang="en-US" sz="800" b="0" i="0" u="none" strike="noStrike">
                        <a:solidFill>
                          <a:srgbClr val="404040"/>
                        </a:solidFill>
                        <a:effectLst/>
                        <a:latin typeface="Corbel" panose="020B0503020204020204" pitchFamily="34" charset="0"/>
                      </a:endParaRPr>
                    </a:p>
                  </a:txBody>
                  <a:tcPr marL="5198" marR="5198" marT="5198" marB="0" anchor="ctr">
                    <a:lnL>
                      <a:noFill/>
                    </a:lnL>
                    <a:lnR>
                      <a:noFill/>
                    </a:lnR>
                    <a:lnT>
                      <a:noFill/>
                    </a:lnT>
                    <a:lnB>
                      <a:noFill/>
                    </a:lnB>
                  </a:tcPr>
                </a:tc>
                <a:tc>
                  <a:txBody>
                    <a:bodyPr/>
                    <a:lstStyle/>
                    <a:p>
                      <a:pPr algn="ctr" fontAlgn="ctr"/>
                      <a:endParaRPr lang="en-US" sz="800" b="0" i="0" u="none" strike="noStrike">
                        <a:solidFill>
                          <a:srgbClr val="404040"/>
                        </a:solidFill>
                        <a:effectLst/>
                        <a:latin typeface="Corbel" panose="020B0503020204020204" pitchFamily="34" charset="0"/>
                      </a:endParaRPr>
                    </a:p>
                  </a:txBody>
                  <a:tcPr marL="5198" marR="5198" marT="5198" marB="0" anchor="ctr">
                    <a:lnL>
                      <a:noFill/>
                    </a:lnL>
                    <a:lnR>
                      <a:noFill/>
                    </a:lnR>
                    <a:lnT>
                      <a:noFill/>
                    </a:lnT>
                    <a:lnB>
                      <a:noFill/>
                    </a:lnB>
                  </a:tcPr>
                </a:tc>
                <a:tc>
                  <a:txBody>
                    <a:bodyPr/>
                    <a:lstStyle/>
                    <a:p>
                      <a:pPr algn="ctr" fontAlgn="ctr"/>
                      <a:endParaRPr lang="en-US" sz="800" b="0" i="0" u="none" strike="noStrike">
                        <a:solidFill>
                          <a:srgbClr val="404040"/>
                        </a:solidFill>
                        <a:effectLst/>
                        <a:latin typeface="Corbel" panose="020B0503020204020204" pitchFamily="34" charset="0"/>
                      </a:endParaRPr>
                    </a:p>
                  </a:txBody>
                  <a:tcPr marL="5198" marR="5198" marT="5198" marB="0" anchor="ctr">
                    <a:lnL>
                      <a:noFill/>
                    </a:lnL>
                    <a:lnR>
                      <a:noFill/>
                    </a:lnR>
                    <a:lnT>
                      <a:noFill/>
                    </a:lnT>
                    <a:lnB>
                      <a:noFill/>
                    </a:lnB>
                  </a:tcPr>
                </a:tc>
                <a:tc>
                  <a:txBody>
                    <a:bodyPr/>
                    <a:lstStyle/>
                    <a:p>
                      <a:pPr algn="ctr" fontAlgn="ctr"/>
                      <a:endParaRPr lang="en-US" sz="800" b="0" i="0" u="none" strike="noStrike" dirty="0">
                        <a:solidFill>
                          <a:srgbClr val="404040"/>
                        </a:solidFill>
                        <a:effectLst/>
                        <a:latin typeface="Corbel" panose="020B0503020204020204" pitchFamily="34" charset="0"/>
                      </a:endParaRPr>
                    </a:p>
                  </a:txBody>
                  <a:tcPr marL="5198" marR="5198" marT="5198" marB="0" anchor="ctr">
                    <a:lnL>
                      <a:noFill/>
                    </a:lnL>
                    <a:lnR>
                      <a:noFill/>
                    </a:lnR>
                    <a:lnT>
                      <a:noFill/>
                    </a:lnT>
                    <a:lnB>
                      <a:noFill/>
                    </a:lnB>
                  </a:tcPr>
                </a:tc>
                <a:extLst>
                  <a:ext uri="{0D108BD9-81ED-4DB2-BD59-A6C34878D82A}">
                    <a16:rowId xmlns:a16="http://schemas.microsoft.com/office/drawing/2014/main" val="2869870367"/>
                  </a:ext>
                </a:extLst>
              </a:tr>
            </a:tbl>
          </a:graphicData>
        </a:graphic>
      </p:graphicFrame>
    </p:spTree>
    <p:extLst>
      <p:ext uri="{BB962C8B-B14F-4D97-AF65-F5344CB8AC3E}">
        <p14:creationId xmlns:p14="http://schemas.microsoft.com/office/powerpoint/2010/main" val="36693268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499872"/>
            <a:ext cx="8229600" cy="1252728"/>
          </a:xfrm>
        </p:spPr>
        <p:txBody>
          <a:bodyPr>
            <a:normAutofit fontScale="90000"/>
          </a:bodyPr>
          <a:lstStyle/>
          <a:p>
            <a:r>
              <a:rPr lang="en-US" dirty="0"/>
              <a:t>Questions?</a:t>
            </a:r>
            <a:br>
              <a:rPr lang="en-US" dirty="0"/>
            </a:br>
            <a:r>
              <a:rPr lang="en-US" sz="2400" dirty="0">
                <a:solidFill>
                  <a:schemeClr val="bg1"/>
                </a:solidFill>
              </a:rPr>
              <a:t>Shawn.Rowland@mt.gov, 406-444-6727</a:t>
            </a:r>
            <a:br>
              <a:rPr lang="en-US" sz="2400" dirty="0">
                <a:solidFill>
                  <a:schemeClr val="bg1"/>
                </a:solidFill>
              </a:rPr>
            </a:br>
            <a:br>
              <a:rPr lang="en-US" sz="2400" dirty="0">
                <a:solidFill>
                  <a:schemeClr val="bg1"/>
                </a:solidFill>
              </a:rPr>
            </a:br>
            <a:endParaRPr lang="en-US" sz="2400" dirty="0">
              <a:solidFill>
                <a:schemeClr val="bg1"/>
              </a:solidFill>
            </a:endParaRPr>
          </a:p>
        </p:txBody>
      </p:sp>
      <p:pic>
        <p:nvPicPr>
          <p:cNvPr id="30" name="Picture 6" descr="http://www.deq.mt.gov/FedSuperfund/04_DEQLogo_WhiteBG_Web.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1971" t="23505" r="7744" b="23611"/>
          <a:stretch/>
        </p:blipFill>
        <p:spPr bwMode="auto">
          <a:xfrm>
            <a:off x="7832725" y="6172200"/>
            <a:ext cx="1235075" cy="62865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EPA Awards Montana DEQ a $2 Million Grawnt to Protect Water Quality">
            <a:extLst>
              <a:ext uri="{FF2B5EF4-FFF2-40B4-BE49-F238E27FC236}">
                <a16:creationId xmlns:a16="http://schemas.microsoft.com/office/drawing/2014/main" id="{98AC797E-7CD4-490C-A2A2-CF3C77454C5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76400" y="2743200"/>
            <a:ext cx="5905500" cy="2857500"/>
          </a:xfrm>
          <a:prstGeom prst="rect">
            <a:avLst/>
          </a:prstGeom>
          <a:noFill/>
          <a:extLst>
            <a:ext uri="{909E8E84-426E-40DD-AFC4-6F175D3DCCD1}">
              <a14:hiddenFill xmlns:a14="http://schemas.microsoft.com/office/drawing/2010/main">
                <a:solidFill>
                  <a:srgbClr val="FFFFFF"/>
                </a:solidFill>
              </a14:hiddenFill>
            </a:ext>
          </a:extLst>
        </p:spPr>
      </p:pic>
      <p:sp>
        <p:nvSpPr>
          <p:cNvPr id="5" name="Slide Number Placeholder 4">
            <a:extLst>
              <a:ext uri="{FF2B5EF4-FFF2-40B4-BE49-F238E27FC236}">
                <a16:creationId xmlns:a16="http://schemas.microsoft.com/office/drawing/2014/main" id="{E3979E48-342D-4008-A1BA-C97F1DF95DE3}"/>
              </a:ext>
            </a:extLst>
          </p:cNvPr>
          <p:cNvSpPr>
            <a:spLocks noGrp="1"/>
          </p:cNvSpPr>
          <p:nvPr>
            <p:ph type="sldNum" sz="quarter" idx="12"/>
          </p:nvPr>
        </p:nvSpPr>
        <p:spPr/>
        <p:txBody>
          <a:bodyPr/>
          <a:lstStyle/>
          <a:p>
            <a:fld id="{13762562-2A85-467C-BBAC-616507325291}" type="slidenum">
              <a:rPr lang="en-US" smtClean="0"/>
              <a:t>12</a:t>
            </a:fld>
            <a:endParaRPr lang="en-US" dirty="0"/>
          </a:p>
        </p:txBody>
      </p:sp>
    </p:spTree>
    <p:extLst>
      <p:ext uri="{BB962C8B-B14F-4D97-AF65-F5344CB8AC3E}">
        <p14:creationId xmlns:p14="http://schemas.microsoft.com/office/powerpoint/2010/main" val="26464254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2024" y="591670"/>
            <a:ext cx="8184776" cy="1160929"/>
          </a:xfrm>
        </p:spPr>
        <p:txBody>
          <a:bodyPr>
            <a:noAutofit/>
          </a:bodyPr>
          <a:lstStyle/>
          <a:p>
            <a:r>
              <a:rPr lang="en-US" sz="3200" dirty="0">
                <a:solidFill>
                  <a:schemeClr val="bg1"/>
                </a:solidFill>
              </a:rPr>
              <a:t>COMPREHENSIVE RULE CHANGES</a:t>
            </a:r>
          </a:p>
        </p:txBody>
      </p:sp>
      <p:sp>
        <p:nvSpPr>
          <p:cNvPr id="3" name="Content Placeholder 2"/>
          <p:cNvSpPr>
            <a:spLocks noGrp="1"/>
          </p:cNvSpPr>
          <p:nvPr>
            <p:ph idx="1"/>
          </p:nvPr>
        </p:nvSpPr>
        <p:spPr/>
        <p:txBody>
          <a:bodyPr>
            <a:normAutofit/>
          </a:bodyPr>
          <a:lstStyle/>
          <a:p>
            <a:pPr>
              <a:buClr>
                <a:schemeClr val="tx2"/>
              </a:buClr>
              <a:buFont typeface="Wingdings" panose="05000000000000000000" pitchFamily="2" charset="2"/>
              <a:buChar char="§"/>
            </a:pPr>
            <a:r>
              <a:rPr lang="en-US" dirty="0"/>
              <a:t>Phase 1 Comprehensive Rule Update - April 15, 2023</a:t>
            </a:r>
          </a:p>
          <a:p>
            <a:pPr>
              <a:buClr>
                <a:schemeClr val="tx2"/>
              </a:buClr>
              <a:buFont typeface="Wingdings" panose="05000000000000000000" pitchFamily="2" charset="2"/>
              <a:buChar char="§"/>
            </a:pPr>
            <a:endParaRPr lang="en-US" dirty="0"/>
          </a:p>
          <a:p>
            <a:pPr>
              <a:buClr>
                <a:schemeClr val="tx2"/>
              </a:buClr>
              <a:buFont typeface="Wingdings" panose="05000000000000000000" pitchFamily="2" charset="2"/>
              <a:buChar char="§"/>
            </a:pPr>
            <a:r>
              <a:rPr lang="en-US" dirty="0"/>
              <a:t>Phase 2: Comprehensive Rule Update / Rulemaking Timeline</a:t>
            </a:r>
          </a:p>
          <a:p>
            <a:pPr>
              <a:buClr>
                <a:schemeClr val="tx2"/>
              </a:buClr>
              <a:buFont typeface="Wingdings" panose="05000000000000000000" pitchFamily="2" charset="2"/>
              <a:buChar char="§"/>
            </a:pPr>
            <a:endParaRPr lang="en-US" dirty="0"/>
          </a:p>
          <a:p>
            <a:pPr>
              <a:buClr>
                <a:schemeClr val="tx2"/>
              </a:buClr>
              <a:buFont typeface="Wingdings" panose="05000000000000000000" pitchFamily="2" charset="2"/>
              <a:buChar char="§"/>
            </a:pPr>
            <a:r>
              <a:rPr lang="en-US" dirty="0"/>
              <a:t>Questions</a:t>
            </a:r>
          </a:p>
        </p:txBody>
      </p:sp>
      <p:pic>
        <p:nvPicPr>
          <p:cNvPr id="4" name="Picture 6" descr="http://www.deq.mt.gov/FedSuperfund/04_DEQLogo_WhiteBG_Web.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1971" t="23505" r="7744" b="23611"/>
          <a:stretch/>
        </p:blipFill>
        <p:spPr bwMode="auto">
          <a:xfrm>
            <a:off x="7848600" y="6172200"/>
            <a:ext cx="1235075" cy="628650"/>
          </a:xfrm>
          <a:prstGeom prst="rect">
            <a:avLst/>
          </a:prstGeom>
          <a:noFill/>
          <a:extLst>
            <a:ext uri="{909E8E84-426E-40DD-AFC4-6F175D3DCCD1}">
              <a14:hiddenFill xmlns:a14="http://schemas.microsoft.com/office/drawing/2010/main">
                <a:solidFill>
                  <a:srgbClr val="FFFFFF"/>
                </a:solidFill>
              </a14:hiddenFill>
            </a:ext>
          </a:extLst>
        </p:spPr>
      </p:pic>
      <p:sp>
        <p:nvSpPr>
          <p:cNvPr id="6" name="Slide Number Placeholder 5">
            <a:extLst>
              <a:ext uri="{FF2B5EF4-FFF2-40B4-BE49-F238E27FC236}">
                <a16:creationId xmlns:a16="http://schemas.microsoft.com/office/drawing/2014/main" id="{AE4C75BE-78F8-4DB8-8F37-632429BA1FDA}"/>
              </a:ext>
            </a:extLst>
          </p:cNvPr>
          <p:cNvSpPr>
            <a:spLocks noGrp="1"/>
          </p:cNvSpPr>
          <p:nvPr>
            <p:ph type="sldNum" sz="quarter" idx="12"/>
          </p:nvPr>
        </p:nvSpPr>
        <p:spPr/>
        <p:txBody>
          <a:bodyPr/>
          <a:lstStyle/>
          <a:p>
            <a:fld id="{13762562-2A85-467C-BBAC-616507325291}" type="slidenum">
              <a:rPr lang="en-US" smtClean="0"/>
              <a:t>2</a:t>
            </a:fld>
            <a:endParaRPr lang="en-US" dirty="0"/>
          </a:p>
        </p:txBody>
      </p:sp>
    </p:spTree>
    <p:extLst>
      <p:ext uri="{BB962C8B-B14F-4D97-AF65-F5344CB8AC3E}">
        <p14:creationId xmlns:p14="http://schemas.microsoft.com/office/powerpoint/2010/main" val="38418335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005FFD0-046C-4A15-8EB7-532011301DD4}"/>
              </a:ext>
            </a:extLst>
          </p:cNvPr>
          <p:cNvSpPr>
            <a:spLocks noGrp="1"/>
          </p:cNvSpPr>
          <p:nvPr>
            <p:ph type="title"/>
          </p:nvPr>
        </p:nvSpPr>
        <p:spPr/>
        <p:txBody>
          <a:bodyPr>
            <a:normAutofit/>
          </a:bodyPr>
          <a:lstStyle/>
          <a:p>
            <a:r>
              <a:rPr lang="en-US" dirty="0"/>
              <a:t>Statutory Authority</a:t>
            </a:r>
          </a:p>
        </p:txBody>
      </p:sp>
      <p:pic>
        <p:nvPicPr>
          <p:cNvPr id="5" name="Picture 6" descr="http://www.deq.mt.gov/FedSuperfund/04_DEQLogo_WhiteBG_Web.jpg">
            <a:extLst>
              <a:ext uri="{FF2B5EF4-FFF2-40B4-BE49-F238E27FC236}">
                <a16:creationId xmlns:a16="http://schemas.microsoft.com/office/drawing/2014/main" id="{BA013D79-94A1-4519-9DFF-466EAB56CDCD}"/>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1971" t="23505" r="7744" b="23611"/>
          <a:stretch/>
        </p:blipFill>
        <p:spPr bwMode="auto">
          <a:xfrm>
            <a:off x="7848600" y="6172200"/>
            <a:ext cx="1235075" cy="628650"/>
          </a:xfrm>
          <a:prstGeom prst="rect">
            <a:avLst/>
          </a:prstGeom>
          <a:noFill/>
          <a:extLst>
            <a:ext uri="{909E8E84-426E-40DD-AFC4-6F175D3DCCD1}">
              <a14:hiddenFill xmlns:a14="http://schemas.microsoft.com/office/drawing/2010/main">
                <a:solidFill>
                  <a:srgbClr val="FFFFFF"/>
                </a:solidFill>
              </a14:hiddenFill>
            </a:ext>
          </a:extLst>
        </p:spPr>
      </p:pic>
      <p:sp>
        <p:nvSpPr>
          <p:cNvPr id="6" name="Slide Number Placeholder 5">
            <a:extLst>
              <a:ext uri="{FF2B5EF4-FFF2-40B4-BE49-F238E27FC236}">
                <a16:creationId xmlns:a16="http://schemas.microsoft.com/office/drawing/2014/main" id="{B71D18CD-49A4-4E7E-8BD2-E8C563989348}"/>
              </a:ext>
            </a:extLst>
          </p:cNvPr>
          <p:cNvSpPr>
            <a:spLocks noGrp="1"/>
          </p:cNvSpPr>
          <p:nvPr>
            <p:ph type="sldNum" sz="quarter" idx="12"/>
          </p:nvPr>
        </p:nvSpPr>
        <p:spPr/>
        <p:txBody>
          <a:bodyPr/>
          <a:lstStyle/>
          <a:p>
            <a:fld id="{13762562-2A85-467C-BBAC-616507325291}" type="slidenum">
              <a:rPr lang="en-US" smtClean="0"/>
              <a:t>3</a:t>
            </a:fld>
            <a:endParaRPr lang="en-US" dirty="0"/>
          </a:p>
        </p:txBody>
      </p:sp>
      <p:sp>
        <p:nvSpPr>
          <p:cNvPr id="10" name="Text Box 38">
            <a:extLst>
              <a:ext uri="{FF2B5EF4-FFF2-40B4-BE49-F238E27FC236}">
                <a16:creationId xmlns:a16="http://schemas.microsoft.com/office/drawing/2014/main" id="{2808D442-50A1-1A9E-45BD-7CDFBDF73E34}"/>
              </a:ext>
            </a:extLst>
          </p:cNvPr>
          <p:cNvSpPr txBox="1">
            <a:spLocks noChangeArrowheads="1"/>
          </p:cNvSpPr>
          <p:nvPr/>
        </p:nvSpPr>
        <p:spPr bwMode="auto">
          <a:xfrm>
            <a:off x="1966449" y="2653984"/>
            <a:ext cx="1528326" cy="1522730"/>
          </a:xfrm>
          <a:prstGeom prst="rect">
            <a:avLst/>
          </a:prstGeom>
          <a:noFill/>
          <a:ln w="28575">
            <a:solidFill>
              <a:srgbClr val="00B0F0"/>
            </a:solidFill>
            <a:miter lim="800000"/>
            <a:headEnd/>
            <a:tailEnd/>
          </a:ln>
        </p:spPr>
        <p:txBody>
          <a:bodyPr rot="0" vert="horz" wrap="square" lIns="91440" tIns="45720" rIns="91440" bIns="45720" anchor="t" anchorCtr="0" upright="1">
            <a:noAutofit/>
          </a:bodyPr>
          <a:lstStyle/>
          <a:p>
            <a:pPr marL="0" marR="0" algn="ctr">
              <a:spcBef>
                <a:spcPts val="0"/>
              </a:spcBef>
              <a:spcAft>
                <a:spcPts val="0"/>
              </a:spcAft>
            </a:pPr>
            <a:r>
              <a:rPr lang="en-US" sz="1200" dirty="0">
                <a:effectLst/>
                <a:latin typeface="Times New Roman"/>
                <a:ea typeface="Calibri"/>
                <a:cs typeface="Times New Roman"/>
              </a:rPr>
              <a:t> </a:t>
            </a:r>
            <a:endParaRPr lang="en-US" sz="1100" dirty="0">
              <a:effectLst/>
              <a:latin typeface="Calibri"/>
              <a:ea typeface="Calibri"/>
              <a:cs typeface="Times New Roman"/>
            </a:endParaRPr>
          </a:p>
          <a:p>
            <a:pPr marL="0" marR="0" algn="ctr">
              <a:spcBef>
                <a:spcPts val="0"/>
              </a:spcBef>
              <a:spcAft>
                <a:spcPts val="0"/>
              </a:spcAft>
            </a:pPr>
            <a:r>
              <a:rPr lang="en-US" sz="1400" b="1" dirty="0">
                <a:solidFill>
                  <a:schemeClr val="tx2"/>
                </a:solidFill>
                <a:effectLst/>
                <a:latin typeface="+mj-lt"/>
                <a:ea typeface="Calibri"/>
                <a:cs typeface="Times New Roman"/>
              </a:rPr>
              <a:t>Sanitation in Subdivision Act</a:t>
            </a:r>
          </a:p>
          <a:p>
            <a:pPr marL="0" marR="0" algn="ctr">
              <a:spcBef>
                <a:spcPts val="0"/>
              </a:spcBef>
              <a:spcAft>
                <a:spcPts val="0"/>
              </a:spcAft>
            </a:pPr>
            <a:r>
              <a:rPr lang="en-US" sz="1400" b="1" dirty="0">
                <a:solidFill>
                  <a:schemeClr val="tx2"/>
                </a:solidFill>
                <a:effectLst/>
                <a:latin typeface="+mj-lt"/>
                <a:ea typeface="Calibri"/>
                <a:cs typeface="Times New Roman"/>
              </a:rPr>
              <a:t> </a:t>
            </a:r>
          </a:p>
          <a:p>
            <a:pPr marL="0" marR="0" algn="ctr">
              <a:spcBef>
                <a:spcPts val="0"/>
              </a:spcBef>
              <a:spcAft>
                <a:spcPts val="0"/>
              </a:spcAft>
            </a:pPr>
            <a:r>
              <a:rPr lang="en-US" sz="1400" b="1" dirty="0">
                <a:solidFill>
                  <a:schemeClr val="tx2"/>
                </a:solidFill>
                <a:effectLst/>
                <a:latin typeface="+mj-lt"/>
                <a:ea typeface="Calibri"/>
                <a:cs typeface="Times New Roman"/>
              </a:rPr>
              <a:t>§76-4-101, </a:t>
            </a:r>
            <a:r>
              <a:rPr lang="en-US" sz="1400" b="1" i="1" dirty="0">
                <a:solidFill>
                  <a:schemeClr val="tx2"/>
                </a:solidFill>
                <a:effectLst/>
                <a:latin typeface="+mj-lt"/>
                <a:ea typeface="Calibri"/>
                <a:cs typeface="Times New Roman"/>
              </a:rPr>
              <a:t>et seq.</a:t>
            </a:r>
            <a:r>
              <a:rPr lang="en-US" sz="1400" b="1" dirty="0">
                <a:solidFill>
                  <a:schemeClr val="tx2"/>
                </a:solidFill>
                <a:effectLst/>
                <a:latin typeface="+mj-lt"/>
                <a:ea typeface="Calibri"/>
                <a:cs typeface="Times New Roman"/>
              </a:rPr>
              <a:t>, MCA</a:t>
            </a:r>
          </a:p>
        </p:txBody>
      </p:sp>
      <p:sp>
        <p:nvSpPr>
          <p:cNvPr id="11" name="Text Box 37">
            <a:extLst>
              <a:ext uri="{FF2B5EF4-FFF2-40B4-BE49-F238E27FC236}">
                <a16:creationId xmlns:a16="http://schemas.microsoft.com/office/drawing/2014/main" id="{11330A23-6D22-C1B5-C6A3-2E39CC0DD757}"/>
              </a:ext>
            </a:extLst>
          </p:cNvPr>
          <p:cNvSpPr txBox="1">
            <a:spLocks noChangeArrowheads="1"/>
          </p:cNvSpPr>
          <p:nvPr/>
        </p:nvSpPr>
        <p:spPr bwMode="auto">
          <a:xfrm>
            <a:off x="3687334" y="2667635"/>
            <a:ext cx="1465580" cy="1522730"/>
          </a:xfrm>
          <a:prstGeom prst="rect">
            <a:avLst/>
          </a:prstGeom>
          <a:solidFill>
            <a:srgbClr val="FFFFFF"/>
          </a:solidFill>
          <a:ln w="28575">
            <a:solidFill>
              <a:srgbClr val="00B0F0"/>
            </a:solidFill>
            <a:miter lim="800000"/>
            <a:headEnd/>
            <a:tailEnd/>
          </a:ln>
        </p:spPr>
        <p:txBody>
          <a:bodyPr rot="0" vert="horz" wrap="square" lIns="91440" tIns="45720" rIns="91440" bIns="45720" anchor="t" anchorCtr="0" upright="1">
            <a:noAutofit/>
          </a:bodyPr>
          <a:lstStyle/>
          <a:p>
            <a:pPr marL="0" marR="0" algn="ctr">
              <a:spcBef>
                <a:spcPts val="0"/>
              </a:spcBef>
              <a:spcAft>
                <a:spcPts val="0"/>
              </a:spcAft>
            </a:pPr>
            <a:r>
              <a:rPr lang="en-US" sz="1200" dirty="0">
                <a:solidFill>
                  <a:schemeClr val="bg2"/>
                </a:solidFill>
                <a:effectLst/>
                <a:latin typeface="Times New Roman"/>
                <a:ea typeface="Calibri"/>
                <a:cs typeface="Times New Roman"/>
              </a:rPr>
              <a:t> </a:t>
            </a:r>
            <a:endParaRPr lang="en-US" sz="1100" dirty="0">
              <a:solidFill>
                <a:schemeClr val="bg2"/>
              </a:solidFill>
              <a:effectLst/>
              <a:latin typeface="Calibri"/>
              <a:ea typeface="Calibri"/>
              <a:cs typeface="Times New Roman"/>
            </a:endParaRPr>
          </a:p>
          <a:p>
            <a:pPr algn="ctr"/>
            <a:r>
              <a:rPr lang="en-US" sz="1400" b="1" dirty="0">
                <a:solidFill>
                  <a:schemeClr val="tx2"/>
                </a:solidFill>
                <a:latin typeface="+mj-lt"/>
                <a:cs typeface="Times New Roman"/>
              </a:rPr>
              <a:t>Public Water Supply Act</a:t>
            </a:r>
          </a:p>
          <a:p>
            <a:pPr algn="ctr"/>
            <a:r>
              <a:rPr lang="en-US" sz="1400" b="1" dirty="0">
                <a:solidFill>
                  <a:schemeClr val="tx2"/>
                </a:solidFill>
                <a:latin typeface="+mj-lt"/>
                <a:cs typeface="Times New Roman"/>
              </a:rPr>
              <a:t> </a:t>
            </a:r>
          </a:p>
          <a:p>
            <a:pPr algn="ctr"/>
            <a:r>
              <a:rPr lang="en-US" sz="1400" b="1" dirty="0">
                <a:solidFill>
                  <a:schemeClr val="tx2"/>
                </a:solidFill>
                <a:latin typeface="+mj-lt"/>
                <a:cs typeface="Times New Roman"/>
              </a:rPr>
              <a:t>§75-6-101,et seq., MCA</a:t>
            </a:r>
          </a:p>
          <a:p>
            <a:pPr marL="0" marR="0">
              <a:spcBef>
                <a:spcPts val="0"/>
              </a:spcBef>
              <a:spcAft>
                <a:spcPts val="0"/>
              </a:spcAft>
            </a:pPr>
            <a:r>
              <a:rPr lang="en-US" sz="1200" dirty="0">
                <a:effectLst/>
                <a:latin typeface="Times New Roman"/>
                <a:ea typeface="Times New Roman"/>
              </a:rPr>
              <a:t> </a:t>
            </a:r>
          </a:p>
        </p:txBody>
      </p:sp>
      <p:sp>
        <p:nvSpPr>
          <p:cNvPr id="12" name="Text Box 36">
            <a:extLst>
              <a:ext uri="{FF2B5EF4-FFF2-40B4-BE49-F238E27FC236}">
                <a16:creationId xmlns:a16="http://schemas.microsoft.com/office/drawing/2014/main" id="{A1EA6EBA-30FB-9D3F-97E7-C9806DB551E1}"/>
              </a:ext>
            </a:extLst>
          </p:cNvPr>
          <p:cNvSpPr txBox="1">
            <a:spLocks noChangeArrowheads="1"/>
          </p:cNvSpPr>
          <p:nvPr/>
        </p:nvSpPr>
        <p:spPr bwMode="auto">
          <a:xfrm>
            <a:off x="1966449" y="4735992"/>
            <a:ext cx="1451875" cy="1257934"/>
          </a:xfrm>
          <a:prstGeom prst="rect">
            <a:avLst/>
          </a:prstGeom>
          <a:solidFill>
            <a:srgbClr val="FFFFFF"/>
          </a:solidFill>
          <a:ln w="28575">
            <a:solidFill>
              <a:srgbClr val="00B0F0"/>
            </a:solidFill>
            <a:miter lim="800000"/>
            <a:headEnd/>
            <a:tailEnd/>
          </a:ln>
        </p:spPr>
        <p:txBody>
          <a:bodyPr rot="0" vert="horz" wrap="square" lIns="91440" tIns="45720" rIns="91440" bIns="45720" anchor="t" anchorCtr="0" upright="1">
            <a:noAutofit/>
          </a:bodyPr>
          <a:lstStyle/>
          <a:p>
            <a:pPr algn="ctr"/>
            <a:r>
              <a:rPr lang="en-US" sz="1400" b="1" dirty="0">
                <a:solidFill>
                  <a:schemeClr val="tx2"/>
                </a:solidFill>
                <a:latin typeface="+mj-lt"/>
                <a:cs typeface="Times New Roman"/>
              </a:rPr>
              <a:t>Subdivision Rules</a:t>
            </a:r>
          </a:p>
          <a:p>
            <a:pPr algn="ctr"/>
            <a:r>
              <a:rPr lang="en-US" sz="1400" b="1" dirty="0">
                <a:solidFill>
                  <a:schemeClr val="tx2"/>
                </a:solidFill>
                <a:latin typeface="+mj-lt"/>
                <a:cs typeface="Times New Roman"/>
              </a:rPr>
              <a:t> </a:t>
            </a:r>
          </a:p>
          <a:p>
            <a:pPr algn="ctr"/>
            <a:r>
              <a:rPr lang="en-US" sz="1400" b="1" dirty="0">
                <a:solidFill>
                  <a:schemeClr val="tx2"/>
                </a:solidFill>
                <a:latin typeface="+mj-lt"/>
                <a:cs typeface="Times New Roman"/>
              </a:rPr>
              <a:t>ARM 17.36.101 et seq.</a:t>
            </a:r>
          </a:p>
          <a:p>
            <a:pPr algn="ctr"/>
            <a:r>
              <a:rPr lang="en-US" sz="1400" b="1" dirty="0">
                <a:solidFill>
                  <a:schemeClr val="tx2"/>
                </a:solidFill>
                <a:latin typeface="+mj-lt"/>
                <a:cs typeface="Times New Roman"/>
              </a:rPr>
              <a:t> </a:t>
            </a:r>
          </a:p>
          <a:p>
            <a:pPr marL="0" marR="0">
              <a:spcBef>
                <a:spcPts val="0"/>
              </a:spcBef>
              <a:spcAft>
                <a:spcPts val="0"/>
              </a:spcAft>
            </a:pPr>
            <a:r>
              <a:rPr lang="en-US" sz="1200" dirty="0">
                <a:effectLst/>
                <a:latin typeface="Times New Roman"/>
                <a:ea typeface="Calibri"/>
                <a:cs typeface="Times New Roman"/>
              </a:rPr>
              <a:t> </a:t>
            </a:r>
            <a:endParaRPr lang="en-US" sz="1100" dirty="0">
              <a:effectLst/>
              <a:latin typeface="Calibri"/>
              <a:ea typeface="Calibri"/>
              <a:cs typeface="Times New Roman"/>
            </a:endParaRPr>
          </a:p>
          <a:p>
            <a:pPr marL="0" marR="0">
              <a:spcBef>
                <a:spcPts val="0"/>
              </a:spcBef>
              <a:spcAft>
                <a:spcPts val="0"/>
              </a:spcAft>
            </a:pPr>
            <a:r>
              <a:rPr lang="en-US" sz="1200" dirty="0">
                <a:effectLst/>
                <a:latin typeface="Times New Roman"/>
                <a:ea typeface="Times New Roman"/>
              </a:rPr>
              <a:t> </a:t>
            </a:r>
          </a:p>
        </p:txBody>
      </p:sp>
      <p:sp>
        <p:nvSpPr>
          <p:cNvPr id="13" name="Text Box 35">
            <a:extLst>
              <a:ext uri="{FF2B5EF4-FFF2-40B4-BE49-F238E27FC236}">
                <a16:creationId xmlns:a16="http://schemas.microsoft.com/office/drawing/2014/main" id="{1E87B091-4FF5-ABE4-55D5-E78919762B42}"/>
              </a:ext>
            </a:extLst>
          </p:cNvPr>
          <p:cNvSpPr txBox="1">
            <a:spLocks noChangeArrowheads="1"/>
          </p:cNvSpPr>
          <p:nvPr/>
        </p:nvSpPr>
        <p:spPr bwMode="auto">
          <a:xfrm>
            <a:off x="5431416" y="2653984"/>
            <a:ext cx="1501775" cy="1522730"/>
          </a:xfrm>
          <a:prstGeom prst="rect">
            <a:avLst/>
          </a:prstGeom>
          <a:solidFill>
            <a:srgbClr val="FFFFFF"/>
          </a:solidFill>
          <a:ln w="28575">
            <a:solidFill>
              <a:srgbClr val="00B0F0"/>
            </a:solidFill>
            <a:miter lim="800000"/>
            <a:headEnd/>
            <a:tailEnd/>
          </a:ln>
        </p:spPr>
        <p:txBody>
          <a:bodyPr rot="0" vert="horz" wrap="square" lIns="91440" tIns="45720" rIns="91440" bIns="45720" anchor="t" anchorCtr="0" upright="1">
            <a:noAutofit/>
          </a:bodyPr>
          <a:lstStyle/>
          <a:p>
            <a:pPr marL="0" marR="0" algn="ctr">
              <a:spcBef>
                <a:spcPts val="0"/>
              </a:spcBef>
              <a:spcAft>
                <a:spcPts val="0"/>
              </a:spcAft>
            </a:pPr>
            <a:r>
              <a:rPr lang="en-US" sz="1200" dirty="0">
                <a:solidFill>
                  <a:schemeClr val="bg2"/>
                </a:solidFill>
                <a:effectLst/>
                <a:latin typeface="Times New Roman"/>
                <a:ea typeface="Calibri"/>
                <a:cs typeface="Times New Roman"/>
              </a:rPr>
              <a:t> </a:t>
            </a:r>
            <a:endParaRPr lang="en-US" sz="1100" dirty="0">
              <a:solidFill>
                <a:schemeClr val="bg2"/>
              </a:solidFill>
              <a:effectLst/>
              <a:latin typeface="Calibri"/>
              <a:ea typeface="Calibri"/>
              <a:cs typeface="Times New Roman"/>
            </a:endParaRPr>
          </a:p>
          <a:p>
            <a:pPr algn="ctr"/>
            <a:r>
              <a:rPr lang="en-US" sz="1400" b="1" dirty="0">
                <a:solidFill>
                  <a:schemeClr val="tx2"/>
                </a:solidFill>
                <a:latin typeface="+mj-lt"/>
                <a:cs typeface="Times New Roman"/>
              </a:rPr>
              <a:t>Water Quality Act</a:t>
            </a:r>
          </a:p>
          <a:p>
            <a:pPr algn="ctr"/>
            <a:r>
              <a:rPr lang="en-US" sz="1400" b="1" dirty="0">
                <a:solidFill>
                  <a:schemeClr val="tx2"/>
                </a:solidFill>
                <a:latin typeface="+mj-lt"/>
                <a:cs typeface="Times New Roman"/>
              </a:rPr>
              <a:t> </a:t>
            </a:r>
          </a:p>
          <a:p>
            <a:pPr algn="ctr"/>
            <a:r>
              <a:rPr lang="en-US" sz="1400" b="1" dirty="0">
                <a:solidFill>
                  <a:schemeClr val="tx2"/>
                </a:solidFill>
                <a:latin typeface="+mj-lt"/>
                <a:cs typeface="Times New Roman"/>
              </a:rPr>
              <a:t>§75-5-101, et seq., MCA</a:t>
            </a:r>
          </a:p>
        </p:txBody>
      </p:sp>
      <p:sp>
        <p:nvSpPr>
          <p:cNvPr id="14" name="Text Box 34">
            <a:extLst>
              <a:ext uri="{FF2B5EF4-FFF2-40B4-BE49-F238E27FC236}">
                <a16:creationId xmlns:a16="http://schemas.microsoft.com/office/drawing/2014/main" id="{74317A97-1E98-8AA9-08AD-2B0FA3E10797}"/>
              </a:ext>
            </a:extLst>
          </p:cNvPr>
          <p:cNvSpPr txBox="1">
            <a:spLocks noChangeArrowheads="1"/>
          </p:cNvSpPr>
          <p:nvPr/>
        </p:nvSpPr>
        <p:spPr bwMode="auto">
          <a:xfrm>
            <a:off x="5277260" y="4536920"/>
            <a:ext cx="1867058" cy="1656080"/>
          </a:xfrm>
          <a:prstGeom prst="rect">
            <a:avLst/>
          </a:prstGeom>
          <a:solidFill>
            <a:srgbClr val="FFFFFF"/>
          </a:solidFill>
          <a:ln w="28575">
            <a:solidFill>
              <a:srgbClr val="00B0F0"/>
            </a:solidFill>
            <a:miter lim="800000"/>
            <a:headEnd/>
            <a:tailEnd/>
          </a:ln>
        </p:spPr>
        <p:txBody>
          <a:bodyPr rot="0" vert="horz" wrap="square" lIns="91440" tIns="45720" rIns="91440" bIns="45720" anchor="t" anchorCtr="0" upright="1">
            <a:noAutofit/>
          </a:bodyPr>
          <a:lstStyle/>
          <a:p>
            <a:pPr algn="ctr"/>
            <a:r>
              <a:rPr lang="en-US" sz="1400" b="1" dirty="0">
                <a:solidFill>
                  <a:schemeClr val="tx2"/>
                </a:solidFill>
                <a:latin typeface="+mj-lt"/>
                <a:cs typeface="Times New Roman"/>
              </a:rPr>
              <a:t>Non-Degradation  Rules</a:t>
            </a:r>
          </a:p>
          <a:p>
            <a:pPr algn="ctr"/>
            <a:r>
              <a:rPr lang="en-US" sz="1400" b="1" dirty="0">
                <a:solidFill>
                  <a:schemeClr val="tx2"/>
                </a:solidFill>
                <a:latin typeface="+mj-lt"/>
                <a:cs typeface="Times New Roman"/>
              </a:rPr>
              <a:t>ARM 17. 30.701, et seq.</a:t>
            </a:r>
          </a:p>
          <a:p>
            <a:pPr algn="ctr"/>
            <a:r>
              <a:rPr lang="en-US" sz="1400" b="1" dirty="0">
                <a:solidFill>
                  <a:schemeClr val="tx2"/>
                </a:solidFill>
                <a:latin typeface="+mj-lt"/>
                <a:cs typeface="Times New Roman"/>
              </a:rPr>
              <a:t> </a:t>
            </a:r>
          </a:p>
          <a:p>
            <a:pPr algn="ctr"/>
            <a:r>
              <a:rPr lang="en-US" sz="1400" b="1" dirty="0">
                <a:solidFill>
                  <a:schemeClr val="tx2"/>
                </a:solidFill>
                <a:latin typeface="+mj-lt"/>
                <a:cs typeface="Times New Roman"/>
              </a:rPr>
              <a:t>State Minimum Standards   </a:t>
            </a:r>
          </a:p>
          <a:p>
            <a:pPr algn="ctr"/>
            <a:r>
              <a:rPr lang="en-US" sz="1400" b="1" dirty="0">
                <a:solidFill>
                  <a:schemeClr val="tx2"/>
                </a:solidFill>
                <a:latin typeface="+mj-lt"/>
                <a:cs typeface="Times New Roman"/>
              </a:rPr>
              <a:t>ARM 17.36.901, et</a:t>
            </a:r>
            <a:r>
              <a:rPr lang="en-US" sz="1200" i="1" dirty="0">
                <a:effectLst/>
                <a:latin typeface="Times New Roman"/>
                <a:ea typeface="Calibri"/>
                <a:cs typeface="Times New Roman"/>
              </a:rPr>
              <a:t> </a:t>
            </a:r>
            <a:r>
              <a:rPr lang="en-US" sz="1400" b="1" dirty="0">
                <a:solidFill>
                  <a:schemeClr val="tx2"/>
                </a:solidFill>
                <a:latin typeface="+mj-lt"/>
                <a:cs typeface="Times New Roman"/>
              </a:rPr>
              <a:t>seq.</a:t>
            </a:r>
          </a:p>
          <a:p>
            <a:pPr marL="0" marR="0">
              <a:spcBef>
                <a:spcPts val="0"/>
              </a:spcBef>
              <a:spcAft>
                <a:spcPts val="0"/>
              </a:spcAft>
            </a:pPr>
            <a:r>
              <a:rPr lang="en-US" sz="900" dirty="0">
                <a:effectLst/>
                <a:latin typeface="Calibri"/>
                <a:ea typeface="Calibri"/>
                <a:cs typeface="Times New Roman"/>
              </a:rPr>
              <a:t> </a:t>
            </a:r>
            <a:endParaRPr lang="en-US" sz="1100" dirty="0">
              <a:effectLst/>
              <a:latin typeface="Calibri"/>
              <a:ea typeface="Calibri"/>
              <a:cs typeface="Times New Roman"/>
            </a:endParaRPr>
          </a:p>
        </p:txBody>
      </p:sp>
      <p:sp>
        <p:nvSpPr>
          <p:cNvPr id="15" name="Text Box 33">
            <a:extLst>
              <a:ext uri="{FF2B5EF4-FFF2-40B4-BE49-F238E27FC236}">
                <a16:creationId xmlns:a16="http://schemas.microsoft.com/office/drawing/2014/main" id="{D2125BF9-2672-55E7-4E84-F6738E82452D}"/>
              </a:ext>
            </a:extLst>
          </p:cNvPr>
          <p:cNvSpPr txBox="1">
            <a:spLocks noChangeArrowheads="1"/>
          </p:cNvSpPr>
          <p:nvPr/>
        </p:nvSpPr>
        <p:spPr bwMode="auto">
          <a:xfrm>
            <a:off x="3664279" y="4681463"/>
            <a:ext cx="1397225" cy="1366993"/>
          </a:xfrm>
          <a:prstGeom prst="rect">
            <a:avLst/>
          </a:prstGeom>
          <a:solidFill>
            <a:srgbClr val="FFFFFF"/>
          </a:solidFill>
          <a:ln w="28575">
            <a:solidFill>
              <a:srgbClr val="00B0F0"/>
            </a:solidFill>
            <a:miter lim="800000"/>
            <a:headEnd/>
            <a:tailEnd/>
          </a:ln>
        </p:spPr>
        <p:txBody>
          <a:bodyPr rot="0" vert="horz" wrap="square" lIns="91440" tIns="45720" rIns="91440" bIns="45720" anchor="t" anchorCtr="0" upright="1">
            <a:noAutofit/>
          </a:bodyPr>
          <a:lstStyle/>
          <a:p>
            <a:pPr marR="0" algn="ctr">
              <a:spcBef>
                <a:spcPts val="0"/>
              </a:spcBef>
              <a:spcAft>
                <a:spcPts val="0"/>
              </a:spcAft>
            </a:pPr>
            <a:r>
              <a:rPr lang="en-US" sz="1400" b="1" dirty="0">
                <a:solidFill>
                  <a:schemeClr val="tx2"/>
                </a:solidFill>
                <a:latin typeface="+mj-lt"/>
                <a:cs typeface="Times New Roman"/>
              </a:rPr>
              <a:t>Public Water and Sewer Rules</a:t>
            </a:r>
          </a:p>
          <a:p>
            <a:pPr marR="0" algn="ctr">
              <a:spcBef>
                <a:spcPts val="0"/>
              </a:spcBef>
              <a:spcAft>
                <a:spcPts val="0"/>
              </a:spcAft>
            </a:pPr>
            <a:r>
              <a:rPr lang="en-US" sz="1400" b="1" dirty="0">
                <a:solidFill>
                  <a:schemeClr val="tx2"/>
                </a:solidFill>
                <a:latin typeface="+mj-lt"/>
                <a:cs typeface="Times New Roman"/>
              </a:rPr>
              <a:t> </a:t>
            </a:r>
          </a:p>
          <a:p>
            <a:pPr marR="0" algn="ctr">
              <a:spcBef>
                <a:spcPts val="0"/>
              </a:spcBef>
              <a:spcAft>
                <a:spcPts val="0"/>
              </a:spcAft>
            </a:pPr>
            <a:r>
              <a:rPr lang="en-US" sz="1400" b="1" dirty="0">
                <a:solidFill>
                  <a:schemeClr val="tx2"/>
                </a:solidFill>
                <a:latin typeface="+mj-lt"/>
                <a:cs typeface="Times New Roman"/>
              </a:rPr>
              <a:t>ARM 17.38.101 et seq.</a:t>
            </a:r>
          </a:p>
          <a:p>
            <a:pPr marL="0" marR="0">
              <a:spcBef>
                <a:spcPts val="0"/>
              </a:spcBef>
              <a:spcAft>
                <a:spcPts val="0"/>
              </a:spcAft>
            </a:pPr>
            <a:r>
              <a:rPr lang="en-US" sz="1200" dirty="0">
                <a:effectLst/>
                <a:latin typeface="Times New Roman"/>
                <a:ea typeface="Calibri"/>
                <a:cs typeface="Times New Roman"/>
              </a:rPr>
              <a:t> </a:t>
            </a:r>
            <a:endParaRPr lang="en-US" sz="1100" dirty="0">
              <a:effectLst/>
              <a:latin typeface="Calibri"/>
              <a:ea typeface="Calibri"/>
              <a:cs typeface="Times New Roman"/>
            </a:endParaRPr>
          </a:p>
          <a:p>
            <a:pPr marL="0" marR="0" algn="ctr">
              <a:spcBef>
                <a:spcPts val="0"/>
              </a:spcBef>
              <a:spcAft>
                <a:spcPts val="0"/>
              </a:spcAft>
            </a:pPr>
            <a:r>
              <a:rPr lang="en-US" sz="1200" dirty="0">
                <a:effectLst/>
                <a:latin typeface="Times New Roman"/>
                <a:ea typeface="Calibri"/>
                <a:cs typeface="Times New Roman"/>
              </a:rPr>
              <a:t> </a:t>
            </a:r>
            <a:endParaRPr lang="en-US" sz="1100" dirty="0">
              <a:effectLst/>
              <a:latin typeface="Calibri"/>
              <a:ea typeface="Calibri"/>
              <a:cs typeface="Times New Roman"/>
            </a:endParaRPr>
          </a:p>
        </p:txBody>
      </p:sp>
      <p:cxnSp>
        <p:nvCxnSpPr>
          <p:cNvPr id="16" name="Straight Arrow Connector 15">
            <a:extLst>
              <a:ext uri="{FF2B5EF4-FFF2-40B4-BE49-F238E27FC236}">
                <a16:creationId xmlns:a16="http://schemas.microsoft.com/office/drawing/2014/main" id="{526276F3-E8C2-6C71-B8D0-E3F5DACE5B53}"/>
              </a:ext>
            </a:extLst>
          </p:cNvPr>
          <p:cNvCxnSpPr>
            <a:cxnSpLocks noChangeShapeType="1"/>
            <a:stCxn id="10" idx="2"/>
          </p:cNvCxnSpPr>
          <p:nvPr/>
        </p:nvCxnSpPr>
        <p:spPr bwMode="auto">
          <a:xfrm>
            <a:off x="2730612" y="4176714"/>
            <a:ext cx="0" cy="449741"/>
          </a:xfrm>
          <a:prstGeom prst="straightConnector1">
            <a:avLst/>
          </a:prstGeom>
          <a:noFill/>
          <a:ln w="9525">
            <a:solidFill>
              <a:schemeClr val="tx2"/>
            </a:solidFill>
            <a:round/>
            <a:headEnd/>
            <a:tailEnd type="triangle" w="med" len="med"/>
          </a:ln>
          <a:extLst>
            <a:ext uri="{909E8E84-426E-40DD-AFC4-6F175D3DCCD1}">
              <a14:hiddenFill xmlns:a14="http://schemas.microsoft.com/office/drawing/2010/main">
                <a:noFill/>
              </a14:hiddenFill>
            </a:ext>
          </a:extLst>
        </p:spPr>
      </p:cxnSp>
      <p:cxnSp>
        <p:nvCxnSpPr>
          <p:cNvPr id="17" name="Straight Arrow Connector 16">
            <a:extLst>
              <a:ext uri="{FF2B5EF4-FFF2-40B4-BE49-F238E27FC236}">
                <a16:creationId xmlns:a16="http://schemas.microsoft.com/office/drawing/2014/main" id="{8BDBFC41-4FBF-6632-6FFC-A6780B6C0C26}"/>
              </a:ext>
            </a:extLst>
          </p:cNvPr>
          <p:cNvCxnSpPr>
            <a:cxnSpLocks noChangeShapeType="1"/>
            <a:stCxn id="11" idx="2"/>
          </p:cNvCxnSpPr>
          <p:nvPr/>
        </p:nvCxnSpPr>
        <p:spPr bwMode="auto">
          <a:xfrm>
            <a:off x="4420124" y="4190365"/>
            <a:ext cx="0" cy="388545"/>
          </a:xfrm>
          <a:prstGeom prst="straightConnector1">
            <a:avLst/>
          </a:prstGeom>
          <a:noFill/>
          <a:ln w="9525">
            <a:solidFill>
              <a:schemeClr val="tx2"/>
            </a:solidFill>
            <a:round/>
            <a:headEnd/>
            <a:tailEnd type="triangle" w="med" len="med"/>
          </a:ln>
          <a:extLst>
            <a:ext uri="{909E8E84-426E-40DD-AFC4-6F175D3DCCD1}">
              <a14:hiddenFill xmlns:a14="http://schemas.microsoft.com/office/drawing/2010/main">
                <a:noFill/>
              </a14:hiddenFill>
            </a:ext>
          </a:extLst>
        </p:spPr>
      </p:cxnSp>
      <p:cxnSp>
        <p:nvCxnSpPr>
          <p:cNvPr id="18" name="Straight Arrow Connector 17">
            <a:extLst>
              <a:ext uri="{FF2B5EF4-FFF2-40B4-BE49-F238E27FC236}">
                <a16:creationId xmlns:a16="http://schemas.microsoft.com/office/drawing/2014/main" id="{171E847A-D27C-DE1E-D56D-70EF223ABAE3}"/>
              </a:ext>
            </a:extLst>
          </p:cNvPr>
          <p:cNvCxnSpPr>
            <a:cxnSpLocks noChangeShapeType="1"/>
            <a:stCxn id="13" idx="2"/>
          </p:cNvCxnSpPr>
          <p:nvPr/>
        </p:nvCxnSpPr>
        <p:spPr bwMode="auto">
          <a:xfrm>
            <a:off x="6182304" y="4176714"/>
            <a:ext cx="0" cy="269875"/>
          </a:xfrm>
          <a:prstGeom prst="straightConnector1">
            <a:avLst/>
          </a:prstGeom>
          <a:noFill/>
          <a:ln w="9525">
            <a:solidFill>
              <a:schemeClr val="tx2"/>
            </a:solidFill>
            <a:round/>
            <a:headEnd/>
            <a:tailEnd type="triangle" w="med" len="me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15164112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005FFD0-046C-4A15-8EB7-532011301DD4}"/>
              </a:ext>
            </a:extLst>
          </p:cNvPr>
          <p:cNvSpPr>
            <a:spLocks noGrp="1"/>
          </p:cNvSpPr>
          <p:nvPr>
            <p:ph type="title"/>
          </p:nvPr>
        </p:nvSpPr>
        <p:spPr/>
        <p:txBody>
          <a:bodyPr>
            <a:normAutofit fontScale="90000"/>
          </a:bodyPr>
          <a:lstStyle/>
          <a:p>
            <a:r>
              <a:rPr lang="en-US" dirty="0"/>
              <a:t>ARM 17.36.101 et seq.</a:t>
            </a:r>
            <a:br>
              <a:rPr lang="en-US" dirty="0"/>
            </a:br>
            <a:r>
              <a:rPr lang="en-US" sz="3100" b="0" i="0" dirty="0">
                <a:solidFill>
                  <a:schemeClr val="bg1"/>
                </a:solidFill>
                <a:effectLst/>
                <a:latin typeface="Arial" panose="020B0604020202020204" pitchFamily="34" charset="0"/>
              </a:rPr>
              <a:t>SUBDIVISIONS/ON-SITE SUBSURFACE WASTEWATER TREATMENT</a:t>
            </a:r>
            <a:endParaRPr lang="en-US" dirty="0">
              <a:solidFill>
                <a:schemeClr val="bg1"/>
              </a:solidFill>
            </a:endParaRPr>
          </a:p>
        </p:txBody>
      </p:sp>
      <p:pic>
        <p:nvPicPr>
          <p:cNvPr id="5" name="Picture 6" descr="http://www.deq.mt.gov/FedSuperfund/04_DEQLogo_WhiteBG_Web.jpg">
            <a:extLst>
              <a:ext uri="{FF2B5EF4-FFF2-40B4-BE49-F238E27FC236}">
                <a16:creationId xmlns:a16="http://schemas.microsoft.com/office/drawing/2014/main" id="{BA013D79-94A1-4519-9DFF-466EAB56CDCD}"/>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1971" t="23505" r="7744" b="23611"/>
          <a:stretch/>
        </p:blipFill>
        <p:spPr bwMode="auto">
          <a:xfrm>
            <a:off x="914400" y="1787986"/>
            <a:ext cx="1235075" cy="628650"/>
          </a:xfrm>
          <a:prstGeom prst="rect">
            <a:avLst/>
          </a:prstGeom>
          <a:noFill/>
          <a:extLst>
            <a:ext uri="{909E8E84-426E-40DD-AFC4-6F175D3DCCD1}">
              <a14:hiddenFill xmlns:a14="http://schemas.microsoft.com/office/drawing/2010/main">
                <a:solidFill>
                  <a:srgbClr val="FFFFFF"/>
                </a:solidFill>
              </a14:hiddenFill>
            </a:ext>
          </a:extLst>
        </p:spPr>
      </p:pic>
      <p:sp>
        <p:nvSpPr>
          <p:cNvPr id="6" name="Slide Number Placeholder 5">
            <a:extLst>
              <a:ext uri="{FF2B5EF4-FFF2-40B4-BE49-F238E27FC236}">
                <a16:creationId xmlns:a16="http://schemas.microsoft.com/office/drawing/2014/main" id="{B71D18CD-49A4-4E7E-8BD2-E8C563989348}"/>
              </a:ext>
            </a:extLst>
          </p:cNvPr>
          <p:cNvSpPr>
            <a:spLocks noGrp="1"/>
          </p:cNvSpPr>
          <p:nvPr>
            <p:ph type="sldNum" sz="quarter" idx="12"/>
          </p:nvPr>
        </p:nvSpPr>
        <p:spPr/>
        <p:txBody>
          <a:bodyPr/>
          <a:lstStyle/>
          <a:p>
            <a:fld id="{13762562-2A85-467C-BBAC-616507325291}" type="slidenum">
              <a:rPr lang="en-US" smtClean="0"/>
              <a:t>4</a:t>
            </a:fld>
            <a:endParaRPr lang="en-US" dirty="0"/>
          </a:p>
        </p:txBody>
      </p:sp>
      <p:sp>
        <p:nvSpPr>
          <p:cNvPr id="25" name="Content Placeholder 1">
            <a:extLst>
              <a:ext uri="{FF2B5EF4-FFF2-40B4-BE49-F238E27FC236}">
                <a16:creationId xmlns:a16="http://schemas.microsoft.com/office/drawing/2014/main" id="{A4DF0166-1EC7-9A5A-F6A5-251AF688418E}"/>
              </a:ext>
            </a:extLst>
          </p:cNvPr>
          <p:cNvSpPr>
            <a:spLocks noGrp="1"/>
          </p:cNvSpPr>
          <p:nvPr>
            <p:ph idx="1"/>
          </p:nvPr>
        </p:nvSpPr>
        <p:spPr>
          <a:xfrm>
            <a:off x="677863" y="2613567"/>
            <a:ext cx="8008937" cy="3979419"/>
          </a:xfrm>
        </p:spPr>
        <p:txBody>
          <a:bodyPr>
            <a:normAutofit fontScale="92500" lnSpcReduction="10000"/>
          </a:bodyPr>
          <a:lstStyle/>
          <a:p>
            <a:pPr marL="0" indent="0">
              <a:buNone/>
            </a:pPr>
            <a:r>
              <a:rPr lang="en-US" sz="2300" dirty="0"/>
              <a:t>SUBCHAPTER 1:  SUBDIVISION APPLICATION AND REVIEW</a:t>
            </a:r>
          </a:p>
          <a:p>
            <a:pPr marL="0" indent="0">
              <a:buNone/>
            </a:pPr>
            <a:endParaRPr lang="en-US" sz="2300" dirty="0"/>
          </a:p>
          <a:p>
            <a:pPr marL="0" indent="0">
              <a:buNone/>
            </a:pPr>
            <a:r>
              <a:rPr lang="en-US" sz="2300" dirty="0"/>
              <a:t>SUBCHAPTER 3: SUBDIVISION REQUIREMENTS</a:t>
            </a:r>
          </a:p>
          <a:p>
            <a:pPr marL="0" indent="0">
              <a:buNone/>
            </a:pPr>
            <a:endParaRPr lang="en-US" sz="2300" dirty="0"/>
          </a:p>
          <a:p>
            <a:pPr marL="0" indent="0">
              <a:buNone/>
            </a:pPr>
            <a:r>
              <a:rPr lang="en-US" sz="2300" dirty="0"/>
              <a:t>SUBCHAPTER 6:  SUBDIVISION WAIVERS AND EXCLUSIONS</a:t>
            </a:r>
          </a:p>
          <a:p>
            <a:pPr marL="0" indent="0">
              <a:buNone/>
            </a:pPr>
            <a:endParaRPr lang="en-US" sz="2300" dirty="0"/>
          </a:p>
          <a:p>
            <a:pPr marL="0" indent="0">
              <a:buNone/>
            </a:pPr>
            <a:r>
              <a:rPr lang="en-US" sz="2300" dirty="0"/>
              <a:t>SUBCHAPTER 8: SUBDIVISION FEES</a:t>
            </a:r>
          </a:p>
          <a:p>
            <a:pPr marL="0" indent="0">
              <a:buNone/>
            </a:pPr>
            <a:endParaRPr lang="en-US" sz="2300" dirty="0"/>
          </a:p>
          <a:p>
            <a:pPr marL="0" indent="0">
              <a:buNone/>
            </a:pPr>
            <a:r>
              <a:rPr lang="en-US" sz="2300" dirty="0"/>
              <a:t>SUBCHAPTER 9: ONSITE WASTEWATER TREATMENT SYSTEMS</a:t>
            </a:r>
          </a:p>
          <a:p>
            <a:pPr marL="0" indent="0">
              <a:buNone/>
            </a:pPr>
            <a:endParaRPr lang="en-US" sz="2300" dirty="0"/>
          </a:p>
          <a:p>
            <a:pPr marL="0" indent="0">
              <a:buNone/>
            </a:pPr>
            <a:r>
              <a:rPr lang="en-US" sz="2300" dirty="0"/>
              <a:t>SUBCHAPTER 11:  ADMINISTRATIVE ENFORCEMENT PROCEDURES</a:t>
            </a:r>
          </a:p>
        </p:txBody>
      </p:sp>
    </p:spTree>
    <p:extLst>
      <p:ext uri="{BB962C8B-B14F-4D97-AF65-F5344CB8AC3E}">
        <p14:creationId xmlns:p14="http://schemas.microsoft.com/office/powerpoint/2010/main" val="29862131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005FFD0-046C-4A15-8EB7-532011301DD4}"/>
              </a:ext>
            </a:extLst>
          </p:cNvPr>
          <p:cNvSpPr>
            <a:spLocks noGrp="1"/>
          </p:cNvSpPr>
          <p:nvPr>
            <p:ph type="title"/>
          </p:nvPr>
        </p:nvSpPr>
        <p:spPr/>
        <p:txBody>
          <a:bodyPr>
            <a:normAutofit fontScale="90000"/>
          </a:bodyPr>
          <a:lstStyle/>
          <a:p>
            <a:r>
              <a:rPr lang="en-US" dirty="0">
                <a:solidFill>
                  <a:schemeClr val="bg1"/>
                </a:solidFill>
              </a:rPr>
              <a:t>DEQ CIRCULARS</a:t>
            </a:r>
            <a:br>
              <a:rPr lang="en-US" dirty="0">
                <a:solidFill>
                  <a:schemeClr val="bg1"/>
                </a:solidFill>
              </a:rPr>
            </a:br>
            <a:r>
              <a:rPr lang="en-US" sz="3600" dirty="0">
                <a:solidFill>
                  <a:schemeClr val="bg1"/>
                </a:solidFill>
              </a:rPr>
              <a:t>(Prior to April 15, 2023)</a:t>
            </a:r>
            <a:endParaRPr lang="en-US" dirty="0">
              <a:solidFill>
                <a:schemeClr val="bg1"/>
              </a:solidFill>
            </a:endParaRPr>
          </a:p>
        </p:txBody>
      </p:sp>
      <p:pic>
        <p:nvPicPr>
          <p:cNvPr id="5" name="Picture 6" descr="http://www.deq.mt.gov/FedSuperfund/04_DEQLogo_WhiteBG_Web.jpg">
            <a:extLst>
              <a:ext uri="{FF2B5EF4-FFF2-40B4-BE49-F238E27FC236}">
                <a16:creationId xmlns:a16="http://schemas.microsoft.com/office/drawing/2014/main" id="{BA013D79-94A1-4519-9DFF-466EAB56CDCD}"/>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1971" t="23505" r="7744" b="23611"/>
          <a:stretch/>
        </p:blipFill>
        <p:spPr bwMode="auto">
          <a:xfrm>
            <a:off x="914400" y="1787986"/>
            <a:ext cx="1235075" cy="628650"/>
          </a:xfrm>
          <a:prstGeom prst="rect">
            <a:avLst/>
          </a:prstGeom>
          <a:noFill/>
          <a:extLst>
            <a:ext uri="{909E8E84-426E-40DD-AFC4-6F175D3DCCD1}">
              <a14:hiddenFill xmlns:a14="http://schemas.microsoft.com/office/drawing/2010/main">
                <a:solidFill>
                  <a:srgbClr val="FFFFFF"/>
                </a:solidFill>
              </a14:hiddenFill>
            </a:ext>
          </a:extLst>
        </p:spPr>
      </p:pic>
      <p:sp>
        <p:nvSpPr>
          <p:cNvPr id="6" name="Slide Number Placeholder 5">
            <a:extLst>
              <a:ext uri="{FF2B5EF4-FFF2-40B4-BE49-F238E27FC236}">
                <a16:creationId xmlns:a16="http://schemas.microsoft.com/office/drawing/2014/main" id="{B71D18CD-49A4-4E7E-8BD2-E8C563989348}"/>
              </a:ext>
            </a:extLst>
          </p:cNvPr>
          <p:cNvSpPr>
            <a:spLocks noGrp="1"/>
          </p:cNvSpPr>
          <p:nvPr>
            <p:ph type="sldNum" sz="quarter" idx="12"/>
          </p:nvPr>
        </p:nvSpPr>
        <p:spPr/>
        <p:txBody>
          <a:bodyPr/>
          <a:lstStyle/>
          <a:p>
            <a:fld id="{13762562-2A85-467C-BBAC-616507325291}" type="slidenum">
              <a:rPr lang="en-US" smtClean="0"/>
              <a:t>5</a:t>
            </a:fld>
            <a:endParaRPr lang="en-US" dirty="0"/>
          </a:p>
        </p:txBody>
      </p:sp>
      <p:sp>
        <p:nvSpPr>
          <p:cNvPr id="25" name="Content Placeholder 1">
            <a:extLst>
              <a:ext uri="{FF2B5EF4-FFF2-40B4-BE49-F238E27FC236}">
                <a16:creationId xmlns:a16="http://schemas.microsoft.com/office/drawing/2014/main" id="{A4DF0166-1EC7-9A5A-F6A5-251AF688418E}"/>
              </a:ext>
            </a:extLst>
          </p:cNvPr>
          <p:cNvSpPr>
            <a:spLocks noGrp="1"/>
          </p:cNvSpPr>
          <p:nvPr>
            <p:ph idx="1"/>
          </p:nvPr>
        </p:nvSpPr>
        <p:spPr>
          <a:xfrm>
            <a:off x="677863" y="2613567"/>
            <a:ext cx="8008937" cy="3979419"/>
          </a:xfrm>
        </p:spPr>
        <p:txBody>
          <a:bodyPr>
            <a:normAutofit fontScale="92500" lnSpcReduction="10000"/>
          </a:bodyPr>
          <a:lstStyle/>
          <a:p>
            <a:pPr marL="0" indent="0">
              <a:buNone/>
            </a:pPr>
            <a:r>
              <a:rPr lang="en-US" sz="2300" dirty="0"/>
              <a:t>DEQ-1 	STANDARDS FOR WATERWORKS</a:t>
            </a:r>
          </a:p>
          <a:p>
            <a:pPr marL="0" indent="0">
              <a:buNone/>
            </a:pPr>
            <a:r>
              <a:rPr lang="en-US" sz="2300" dirty="0"/>
              <a:t>DEQ-2	</a:t>
            </a:r>
            <a:r>
              <a:rPr lang="en-US" sz="2300" cap="all" dirty="0"/>
              <a:t>Design Standards for Wastewater Facilities</a:t>
            </a:r>
          </a:p>
          <a:p>
            <a:pPr marL="0" indent="0">
              <a:buNone/>
            </a:pPr>
            <a:r>
              <a:rPr lang="en-US" sz="2300" dirty="0"/>
              <a:t>DEQ-3 	STANDARDS FOR SMALL WATER SYSTEMS</a:t>
            </a:r>
          </a:p>
          <a:p>
            <a:pPr marL="0" indent="0">
              <a:buNone/>
            </a:pPr>
            <a:r>
              <a:rPr lang="en-US" sz="2300" dirty="0"/>
              <a:t>DEQ-4 	MONTANA STANDARDS FOR SUBSURFACE        	WASTEWATER TREATMENT SYSTEMS</a:t>
            </a:r>
          </a:p>
          <a:p>
            <a:pPr marL="0" indent="0">
              <a:buNone/>
            </a:pPr>
            <a:r>
              <a:rPr lang="en-US" sz="2300" dirty="0"/>
              <a:t>DEQ-8	</a:t>
            </a:r>
            <a:r>
              <a:rPr lang="en-US" sz="2300" cap="all" dirty="0"/>
              <a:t>Montana Standards for Subdivision Storm 	Drainage</a:t>
            </a:r>
          </a:p>
          <a:p>
            <a:pPr marL="0" indent="0">
              <a:buNone/>
            </a:pPr>
            <a:r>
              <a:rPr lang="en-US" sz="2300" dirty="0"/>
              <a:t>DEQ-11 	MONTANA STANDARDS FOR DEVELOPMENT OF 	</a:t>
            </a:r>
            <a:r>
              <a:rPr lang="en-US" sz="2300" b="1" dirty="0"/>
              <a:t>SPRINGS</a:t>
            </a:r>
            <a:r>
              <a:rPr lang="en-US" sz="2300" dirty="0"/>
              <a:t> 	FOR INDIVIDUAL AND SHARED NON-PUBLIC SYSTEMS</a:t>
            </a:r>
          </a:p>
          <a:p>
            <a:pPr marL="0" indent="0">
              <a:buNone/>
            </a:pPr>
            <a:r>
              <a:rPr lang="en-US" sz="2300" dirty="0"/>
              <a:t>DEQ-17	MONTANA STANDARDS FOR </a:t>
            </a:r>
            <a:r>
              <a:rPr lang="en-US" sz="2300" b="1" dirty="0"/>
              <a:t>CISTERNS</a:t>
            </a:r>
            <a:r>
              <a:rPr lang="en-US" sz="2300" dirty="0"/>
              <a:t> (WATER 	STORAGE 	TANKS) FOR INDIVIDUAL NON-PUBLIC 	SYSTEMS</a:t>
            </a:r>
          </a:p>
        </p:txBody>
      </p:sp>
    </p:spTree>
    <p:extLst>
      <p:ext uri="{BB962C8B-B14F-4D97-AF65-F5344CB8AC3E}">
        <p14:creationId xmlns:p14="http://schemas.microsoft.com/office/powerpoint/2010/main" val="31639897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9E07C9C-E731-46E5-9A2C-698F843DB10B}"/>
              </a:ext>
            </a:extLst>
          </p:cNvPr>
          <p:cNvSpPr>
            <a:spLocks noGrp="1"/>
          </p:cNvSpPr>
          <p:nvPr>
            <p:ph idx="1"/>
          </p:nvPr>
        </p:nvSpPr>
        <p:spPr>
          <a:xfrm>
            <a:off x="677863" y="1981200"/>
            <a:ext cx="8008937" cy="4355308"/>
          </a:xfrm>
        </p:spPr>
        <p:txBody>
          <a:bodyPr>
            <a:normAutofit fontScale="92500" lnSpcReduction="10000"/>
          </a:bodyPr>
          <a:lstStyle/>
          <a:p>
            <a:pPr marL="0" indent="0">
              <a:buClr>
                <a:schemeClr val="tx2"/>
              </a:buClr>
              <a:buNone/>
            </a:pPr>
            <a:r>
              <a:rPr lang="en-US" sz="2200" b="1" u="sng" dirty="0"/>
              <a:t>Phase 1 </a:t>
            </a:r>
          </a:p>
          <a:p>
            <a:pPr>
              <a:buClr>
                <a:schemeClr val="tx2"/>
              </a:buClr>
              <a:buFont typeface="Wingdings" panose="05000000000000000000" pitchFamily="2" charset="2"/>
              <a:buChar char="§"/>
            </a:pPr>
            <a:r>
              <a:rPr lang="en-US" sz="2200" dirty="0"/>
              <a:t>Subchapter 1</a:t>
            </a:r>
          </a:p>
          <a:p>
            <a:pPr>
              <a:buClr>
                <a:schemeClr val="tx2"/>
              </a:buClr>
              <a:buFont typeface="Wingdings" panose="05000000000000000000" pitchFamily="2" charset="2"/>
              <a:buChar char="§"/>
            </a:pPr>
            <a:r>
              <a:rPr lang="en-US" sz="2200" dirty="0"/>
              <a:t>Portions of Subchapter 3</a:t>
            </a:r>
          </a:p>
          <a:p>
            <a:pPr>
              <a:buClr>
                <a:schemeClr val="tx2"/>
              </a:buClr>
              <a:buFont typeface="Wingdings" panose="05000000000000000000" pitchFamily="2" charset="2"/>
              <a:buChar char="§"/>
            </a:pPr>
            <a:r>
              <a:rPr lang="en-US" sz="2200" dirty="0"/>
              <a:t>REVISED DEQ-3 and NEW DEQ-20</a:t>
            </a:r>
          </a:p>
          <a:p>
            <a:pPr marL="0" indent="0">
              <a:buClr>
                <a:schemeClr val="tx2"/>
              </a:buClr>
              <a:buNone/>
            </a:pPr>
            <a:endParaRPr lang="en-US" sz="2200" dirty="0"/>
          </a:p>
          <a:p>
            <a:pPr marL="0" indent="0">
              <a:buClr>
                <a:schemeClr val="tx2"/>
              </a:buClr>
              <a:buNone/>
            </a:pPr>
            <a:r>
              <a:rPr lang="en-US" sz="2200" b="1" u="sng" dirty="0"/>
              <a:t>Phase 2 </a:t>
            </a:r>
          </a:p>
          <a:p>
            <a:pPr>
              <a:buClr>
                <a:schemeClr val="tx2"/>
              </a:buClr>
              <a:buFont typeface="Wingdings" panose="05000000000000000000" pitchFamily="2" charset="2"/>
              <a:buChar char="§"/>
            </a:pPr>
            <a:r>
              <a:rPr lang="en-US" sz="2200" b="1" dirty="0"/>
              <a:t>New Rules to Reflect Laws passed by 2023 Legislature</a:t>
            </a:r>
          </a:p>
          <a:p>
            <a:pPr>
              <a:buClr>
                <a:schemeClr val="tx2"/>
              </a:buClr>
              <a:buFont typeface="Wingdings" panose="05000000000000000000" pitchFamily="2" charset="2"/>
              <a:buChar char="§"/>
            </a:pPr>
            <a:r>
              <a:rPr lang="en-US" sz="2200" b="1" dirty="0"/>
              <a:t>Continuing work in Subdivision Advisory Task Force (SATF) subcommittees</a:t>
            </a:r>
          </a:p>
          <a:p>
            <a:pPr lvl="1">
              <a:buClr>
                <a:schemeClr val="tx2"/>
              </a:buClr>
              <a:buFont typeface="Wingdings" panose="05000000000000000000" pitchFamily="2" charset="2"/>
              <a:buChar char="§"/>
            </a:pPr>
            <a:r>
              <a:rPr lang="en-US" sz="2000" dirty="0">
                <a:highlight>
                  <a:srgbClr val="FFFFFF"/>
                </a:highlight>
              </a:rPr>
              <a:t>Subchapter 9</a:t>
            </a:r>
          </a:p>
          <a:p>
            <a:pPr lvl="1">
              <a:buClr>
                <a:schemeClr val="tx2"/>
              </a:buClr>
              <a:buFont typeface="Wingdings" panose="05000000000000000000" pitchFamily="2" charset="2"/>
              <a:buChar char="§"/>
            </a:pPr>
            <a:r>
              <a:rPr lang="en-US" sz="2000" dirty="0"/>
              <a:t>DEQ-4, Portions of Subchapter 3 </a:t>
            </a:r>
          </a:p>
          <a:p>
            <a:pPr lvl="1">
              <a:buClr>
                <a:schemeClr val="tx2"/>
              </a:buClr>
              <a:buFont typeface="Wingdings" panose="05000000000000000000" pitchFamily="2" charset="2"/>
              <a:buChar char="§"/>
            </a:pPr>
            <a:r>
              <a:rPr lang="en-US" sz="2000" dirty="0"/>
              <a:t>DEQ-8</a:t>
            </a:r>
          </a:p>
          <a:p>
            <a:pPr lvl="1">
              <a:buClr>
                <a:schemeClr val="tx2"/>
              </a:buClr>
              <a:buFont typeface="Wingdings" panose="05000000000000000000" pitchFamily="2" charset="2"/>
              <a:buChar char="§"/>
            </a:pPr>
            <a:r>
              <a:rPr lang="en-US" sz="2000" dirty="0"/>
              <a:t>Nondegradation (new subcommittee to be formed)</a:t>
            </a:r>
          </a:p>
          <a:p>
            <a:pPr marL="0" indent="0">
              <a:buNone/>
            </a:pPr>
            <a:endParaRPr lang="en-US" dirty="0"/>
          </a:p>
          <a:p>
            <a:pPr marL="0" indent="0">
              <a:buNone/>
            </a:pPr>
            <a:endParaRPr lang="en-US" dirty="0"/>
          </a:p>
        </p:txBody>
      </p:sp>
      <p:sp>
        <p:nvSpPr>
          <p:cNvPr id="3" name="Title 2">
            <a:extLst>
              <a:ext uri="{FF2B5EF4-FFF2-40B4-BE49-F238E27FC236}">
                <a16:creationId xmlns:a16="http://schemas.microsoft.com/office/drawing/2014/main" id="{7005FFD0-046C-4A15-8EB7-532011301DD4}"/>
              </a:ext>
            </a:extLst>
          </p:cNvPr>
          <p:cNvSpPr>
            <a:spLocks noGrp="1"/>
          </p:cNvSpPr>
          <p:nvPr>
            <p:ph type="title"/>
          </p:nvPr>
        </p:nvSpPr>
        <p:spPr/>
        <p:txBody>
          <a:bodyPr>
            <a:normAutofit/>
          </a:bodyPr>
          <a:lstStyle/>
          <a:p>
            <a:r>
              <a:rPr lang="en-US" dirty="0"/>
              <a:t>DEQ Proposed Pathway</a:t>
            </a:r>
          </a:p>
        </p:txBody>
      </p:sp>
      <p:pic>
        <p:nvPicPr>
          <p:cNvPr id="5" name="Picture 6" descr="http://www.deq.mt.gov/FedSuperfund/04_DEQLogo_WhiteBG_Web.jpg">
            <a:extLst>
              <a:ext uri="{FF2B5EF4-FFF2-40B4-BE49-F238E27FC236}">
                <a16:creationId xmlns:a16="http://schemas.microsoft.com/office/drawing/2014/main" id="{BA013D79-94A1-4519-9DFF-466EAB56CDCD}"/>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1971" t="23505" r="7744" b="23611"/>
          <a:stretch/>
        </p:blipFill>
        <p:spPr bwMode="auto">
          <a:xfrm>
            <a:off x="7848600" y="6172200"/>
            <a:ext cx="1235075" cy="628650"/>
          </a:xfrm>
          <a:prstGeom prst="rect">
            <a:avLst/>
          </a:prstGeom>
          <a:noFill/>
          <a:extLst>
            <a:ext uri="{909E8E84-426E-40DD-AFC4-6F175D3DCCD1}">
              <a14:hiddenFill xmlns:a14="http://schemas.microsoft.com/office/drawing/2010/main">
                <a:solidFill>
                  <a:srgbClr val="FFFFFF"/>
                </a:solidFill>
              </a14:hiddenFill>
            </a:ext>
          </a:extLst>
        </p:spPr>
      </p:pic>
      <p:sp>
        <p:nvSpPr>
          <p:cNvPr id="6" name="Slide Number Placeholder 5">
            <a:extLst>
              <a:ext uri="{FF2B5EF4-FFF2-40B4-BE49-F238E27FC236}">
                <a16:creationId xmlns:a16="http://schemas.microsoft.com/office/drawing/2014/main" id="{B71D18CD-49A4-4E7E-8BD2-E8C563989348}"/>
              </a:ext>
            </a:extLst>
          </p:cNvPr>
          <p:cNvSpPr>
            <a:spLocks noGrp="1"/>
          </p:cNvSpPr>
          <p:nvPr>
            <p:ph type="sldNum" sz="quarter" idx="12"/>
          </p:nvPr>
        </p:nvSpPr>
        <p:spPr/>
        <p:txBody>
          <a:bodyPr/>
          <a:lstStyle/>
          <a:p>
            <a:fld id="{13762562-2A85-467C-BBAC-616507325291}" type="slidenum">
              <a:rPr lang="en-US" smtClean="0"/>
              <a:t>6</a:t>
            </a:fld>
            <a:endParaRPr lang="en-US" dirty="0"/>
          </a:p>
        </p:txBody>
      </p:sp>
    </p:spTree>
    <p:extLst>
      <p:ext uri="{BB962C8B-B14F-4D97-AF65-F5344CB8AC3E}">
        <p14:creationId xmlns:p14="http://schemas.microsoft.com/office/powerpoint/2010/main" val="31405982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9E07C9C-E731-46E5-9A2C-698F843DB10B}"/>
              </a:ext>
            </a:extLst>
          </p:cNvPr>
          <p:cNvSpPr>
            <a:spLocks noGrp="1"/>
          </p:cNvSpPr>
          <p:nvPr>
            <p:ph idx="1"/>
          </p:nvPr>
        </p:nvSpPr>
        <p:spPr>
          <a:xfrm>
            <a:off x="655561" y="1905000"/>
            <a:ext cx="8008937" cy="4572888"/>
          </a:xfrm>
        </p:spPr>
        <p:txBody>
          <a:bodyPr>
            <a:normAutofit fontScale="70000" lnSpcReduction="20000"/>
          </a:bodyPr>
          <a:lstStyle/>
          <a:p>
            <a:pPr>
              <a:buClr>
                <a:schemeClr val="tx2"/>
              </a:buClr>
              <a:buFont typeface="Wingdings" panose="05000000000000000000" pitchFamily="2" charset="2"/>
              <a:buChar char="§"/>
            </a:pPr>
            <a:endParaRPr lang="en-US" dirty="0"/>
          </a:p>
          <a:p>
            <a:pPr>
              <a:buClr>
                <a:schemeClr val="tx2"/>
              </a:buClr>
              <a:buFont typeface="Wingdings" panose="05000000000000000000" pitchFamily="2" charset="2"/>
              <a:buChar char="§"/>
            </a:pPr>
            <a:r>
              <a:rPr lang="en-US" b="1" dirty="0"/>
              <a:t>Rearranged Rules to match their purpose</a:t>
            </a:r>
          </a:p>
          <a:p>
            <a:pPr lvl="1">
              <a:buClr>
                <a:schemeClr val="tx2"/>
              </a:buClr>
              <a:buFont typeface="Wingdings" panose="05000000000000000000" pitchFamily="2" charset="2"/>
              <a:buChar char="ü"/>
            </a:pPr>
            <a:r>
              <a:rPr lang="en-US" dirty="0"/>
              <a:t>17.36 Subchapter 1 Subdivision Application and Review</a:t>
            </a:r>
          </a:p>
          <a:p>
            <a:pPr lvl="1">
              <a:buClr>
                <a:schemeClr val="tx2"/>
              </a:buClr>
              <a:buFont typeface="Wingdings" panose="05000000000000000000" pitchFamily="2" charset="2"/>
              <a:buChar char="ü"/>
            </a:pPr>
            <a:r>
              <a:rPr lang="en-US" dirty="0"/>
              <a:t>17.36 Subchapter 3 Subdivision Requirements</a:t>
            </a:r>
          </a:p>
          <a:p>
            <a:pPr marL="301943" lvl="1" indent="0">
              <a:buClr>
                <a:schemeClr val="tx2"/>
              </a:buClr>
              <a:buNone/>
            </a:pPr>
            <a:endParaRPr lang="en-US" dirty="0"/>
          </a:p>
          <a:p>
            <a:pPr>
              <a:buClr>
                <a:schemeClr val="tx2"/>
              </a:buClr>
              <a:buFont typeface="Wingdings" panose="05000000000000000000" pitchFamily="2" charset="2"/>
              <a:buChar char="§"/>
            </a:pPr>
            <a:r>
              <a:rPr lang="en-US" b="1" dirty="0"/>
              <a:t>Moved design standards from rules to circular </a:t>
            </a:r>
          </a:p>
          <a:p>
            <a:pPr lvl="1">
              <a:buClr>
                <a:schemeClr val="tx2"/>
              </a:buClr>
              <a:buFont typeface="Wingdings" panose="05000000000000000000" pitchFamily="2" charset="2"/>
              <a:buChar char="ü"/>
            </a:pPr>
            <a:r>
              <a:rPr lang="en-US" dirty="0"/>
              <a:t>Individual and Shared Water Systems were moved from 17.36 Subchapter 3 to the new Circular DEQ 20</a:t>
            </a:r>
          </a:p>
          <a:p>
            <a:pPr marL="0" indent="0">
              <a:buClr>
                <a:schemeClr val="tx2"/>
              </a:buClr>
              <a:buNone/>
            </a:pPr>
            <a:endParaRPr lang="en-US" b="1" dirty="0"/>
          </a:p>
          <a:p>
            <a:pPr>
              <a:buClr>
                <a:schemeClr val="tx2"/>
              </a:buClr>
              <a:buFont typeface="Wingdings" panose="05000000000000000000" pitchFamily="2" charset="2"/>
              <a:buChar char="§"/>
            </a:pPr>
            <a:r>
              <a:rPr lang="en-US" b="1" dirty="0"/>
              <a:t>Updated rules/circulars to minimize number of deviations / waivers that are always or never approved</a:t>
            </a:r>
          </a:p>
          <a:p>
            <a:pPr lvl="1">
              <a:buClr>
                <a:schemeClr val="tx2"/>
              </a:buClr>
              <a:buFont typeface="Wingdings" panose="05000000000000000000" pitchFamily="2" charset="2"/>
              <a:buChar char="ü"/>
            </a:pPr>
            <a:r>
              <a:rPr lang="en-US" dirty="0"/>
              <a:t>Grouting requirements were changed to match the standards required at the time of well construction</a:t>
            </a:r>
          </a:p>
          <a:p>
            <a:pPr marL="0" indent="0">
              <a:buClr>
                <a:schemeClr val="tx2"/>
              </a:buClr>
              <a:buNone/>
            </a:pPr>
            <a:endParaRPr lang="en-US" b="1" dirty="0"/>
          </a:p>
          <a:p>
            <a:pPr>
              <a:buClr>
                <a:schemeClr val="tx2"/>
              </a:buClr>
              <a:buFont typeface="Wingdings" panose="05000000000000000000" pitchFamily="2" charset="2"/>
              <a:buChar char="§"/>
            </a:pPr>
            <a:r>
              <a:rPr lang="en-US" b="1" dirty="0"/>
              <a:t>Adopted rules to implement SB-44 (2021 Legislative Session)</a:t>
            </a:r>
          </a:p>
          <a:p>
            <a:pPr lvl="1">
              <a:buClr>
                <a:schemeClr val="tx2"/>
              </a:buClr>
              <a:buFont typeface="Wingdings" panose="05000000000000000000" pitchFamily="2" charset="2"/>
              <a:buChar char="ü"/>
            </a:pPr>
            <a:r>
              <a:rPr lang="en-US" dirty="0"/>
              <a:t>Stormwater Review is not required for Lots 5 acres in size or larger with less than 5% impervious surface</a:t>
            </a:r>
          </a:p>
          <a:p>
            <a:pPr lvl="1">
              <a:buClr>
                <a:schemeClr val="tx2"/>
              </a:buClr>
              <a:buFont typeface="Wingdings" panose="05000000000000000000" pitchFamily="2" charset="2"/>
              <a:buChar char="ü"/>
            </a:pPr>
            <a:r>
              <a:rPr lang="en-US" dirty="0"/>
              <a:t>Implemented proposed well isolation zone and  proposed mixing zone easement requirements </a:t>
            </a:r>
          </a:p>
          <a:p>
            <a:pPr marL="0" indent="0">
              <a:buClr>
                <a:schemeClr val="tx2"/>
              </a:buClr>
              <a:buNone/>
            </a:pPr>
            <a:endParaRPr lang="en-US" b="1" dirty="0"/>
          </a:p>
        </p:txBody>
      </p:sp>
      <p:sp>
        <p:nvSpPr>
          <p:cNvPr id="3" name="Title 2">
            <a:extLst>
              <a:ext uri="{FF2B5EF4-FFF2-40B4-BE49-F238E27FC236}">
                <a16:creationId xmlns:a16="http://schemas.microsoft.com/office/drawing/2014/main" id="{7005FFD0-046C-4A15-8EB7-532011301DD4}"/>
              </a:ext>
            </a:extLst>
          </p:cNvPr>
          <p:cNvSpPr>
            <a:spLocks noGrp="1"/>
          </p:cNvSpPr>
          <p:nvPr>
            <p:ph type="title"/>
          </p:nvPr>
        </p:nvSpPr>
        <p:spPr>
          <a:xfrm>
            <a:off x="463801" y="380111"/>
            <a:ext cx="8229600" cy="1252728"/>
          </a:xfrm>
        </p:spPr>
        <p:txBody>
          <a:bodyPr>
            <a:normAutofit fontScale="90000"/>
          </a:bodyPr>
          <a:lstStyle/>
          <a:p>
            <a:r>
              <a:rPr lang="en-US" dirty="0"/>
              <a:t>Quick Overview of Phase 1 Changes</a:t>
            </a:r>
          </a:p>
        </p:txBody>
      </p:sp>
      <p:pic>
        <p:nvPicPr>
          <p:cNvPr id="5" name="Picture 6" descr="http://www.deq.mt.gov/FedSuperfund/04_DEQLogo_WhiteBG_Web.jpg">
            <a:extLst>
              <a:ext uri="{FF2B5EF4-FFF2-40B4-BE49-F238E27FC236}">
                <a16:creationId xmlns:a16="http://schemas.microsoft.com/office/drawing/2014/main" id="{BA013D79-94A1-4519-9DFF-466EAB56CDCD}"/>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1971" t="23505" r="7744" b="23611"/>
          <a:stretch/>
        </p:blipFill>
        <p:spPr bwMode="auto">
          <a:xfrm>
            <a:off x="7848600" y="6172200"/>
            <a:ext cx="1235075" cy="628650"/>
          </a:xfrm>
          <a:prstGeom prst="rect">
            <a:avLst/>
          </a:prstGeom>
          <a:noFill/>
          <a:extLst>
            <a:ext uri="{909E8E84-426E-40DD-AFC4-6F175D3DCCD1}">
              <a14:hiddenFill xmlns:a14="http://schemas.microsoft.com/office/drawing/2010/main">
                <a:solidFill>
                  <a:srgbClr val="FFFFFF"/>
                </a:solidFill>
              </a14:hiddenFill>
            </a:ext>
          </a:extLst>
        </p:spPr>
      </p:pic>
      <p:sp>
        <p:nvSpPr>
          <p:cNvPr id="6" name="Slide Number Placeholder 5">
            <a:extLst>
              <a:ext uri="{FF2B5EF4-FFF2-40B4-BE49-F238E27FC236}">
                <a16:creationId xmlns:a16="http://schemas.microsoft.com/office/drawing/2014/main" id="{B71D18CD-49A4-4E7E-8BD2-E8C563989348}"/>
              </a:ext>
            </a:extLst>
          </p:cNvPr>
          <p:cNvSpPr>
            <a:spLocks noGrp="1"/>
          </p:cNvSpPr>
          <p:nvPr>
            <p:ph type="sldNum" sz="quarter" idx="12"/>
          </p:nvPr>
        </p:nvSpPr>
        <p:spPr/>
        <p:txBody>
          <a:bodyPr/>
          <a:lstStyle/>
          <a:p>
            <a:fld id="{13762562-2A85-467C-BBAC-616507325291}" type="slidenum">
              <a:rPr lang="en-US" smtClean="0"/>
              <a:t>7</a:t>
            </a:fld>
            <a:endParaRPr lang="en-US" dirty="0"/>
          </a:p>
        </p:txBody>
      </p:sp>
    </p:spTree>
    <p:extLst>
      <p:ext uri="{BB962C8B-B14F-4D97-AF65-F5344CB8AC3E}">
        <p14:creationId xmlns:p14="http://schemas.microsoft.com/office/powerpoint/2010/main" val="5985771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51945" y="2306018"/>
            <a:ext cx="8198069" cy="4587859"/>
          </a:xfrm>
          <a:prstGeom prst="rect">
            <a:avLst/>
          </a:prstGeom>
        </p:spPr>
        <p:txBody>
          <a:bodyPr wrap="square">
            <a:spAutoFit/>
          </a:bodyPr>
          <a:lstStyle/>
          <a:p>
            <a:pPr marL="285750" indent="-285750">
              <a:buClr>
                <a:schemeClr val="tx2"/>
              </a:buClr>
              <a:buFont typeface="Wingdings" panose="05000000000000000000" pitchFamily="2" charset="2"/>
              <a:buChar char="§"/>
            </a:pPr>
            <a:r>
              <a:rPr lang="en-US" sz="1600" b="1" dirty="0">
                <a:solidFill>
                  <a:schemeClr val="tx2"/>
                </a:solidFill>
              </a:rPr>
              <a:t>Clarified the 48” Separation to limiting layer for Elevated </a:t>
            </a:r>
            <a:r>
              <a:rPr lang="en-US" sz="1600" b="1" dirty="0" err="1">
                <a:solidFill>
                  <a:schemeClr val="tx2"/>
                </a:solidFill>
              </a:rPr>
              <a:t>Sandmounds</a:t>
            </a:r>
            <a:endParaRPr lang="en-US" sz="1600" b="1" dirty="0">
              <a:solidFill>
                <a:schemeClr val="tx2"/>
              </a:solidFill>
            </a:endParaRPr>
          </a:p>
          <a:p>
            <a:pPr lvl="1">
              <a:buClr>
                <a:schemeClr val="tx2"/>
              </a:buClr>
              <a:buFont typeface="Wingdings" panose="05000000000000000000" pitchFamily="2" charset="2"/>
              <a:buChar char="ü"/>
            </a:pPr>
            <a:r>
              <a:rPr lang="en-US" sz="1600" dirty="0">
                <a:solidFill>
                  <a:schemeClr val="tx2"/>
                </a:solidFill>
              </a:rPr>
              <a:t>17.36.320 (4)(b) for elevated sand mounds constructed in accordance with Department Circular DEQ 4, the depth of the key may be included as part of the separation distance between the infiltrative surface and a limiting layer. </a:t>
            </a:r>
          </a:p>
          <a:p>
            <a:pPr marL="457200" indent="-457200">
              <a:lnSpc>
                <a:spcPct val="107000"/>
              </a:lnSpc>
              <a:buFont typeface="Wingdings" panose="05000000000000000000" pitchFamily="2" charset="2"/>
              <a:buChar char="§"/>
            </a:pPr>
            <a:endParaRPr lang="en-US" dirty="0">
              <a:solidFill>
                <a:schemeClr val="tx2"/>
              </a:solidFill>
            </a:endParaRPr>
          </a:p>
          <a:p>
            <a:pPr marL="457200" indent="-457200">
              <a:lnSpc>
                <a:spcPct val="107000"/>
              </a:lnSpc>
              <a:buFont typeface="Wingdings" panose="05000000000000000000" pitchFamily="2" charset="2"/>
              <a:buChar char="§"/>
            </a:pPr>
            <a:r>
              <a:rPr lang="en-US" sz="1600" b="1" dirty="0">
                <a:solidFill>
                  <a:schemeClr val="tx2"/>
                </a:solidFill>
              </a:rPr>
              <a:t>Revised the procedures for the Review of Previously Approved Facilities</a:t>
            </a:r>
          </a:p>
          <a:p>
            <a:pPr marL="742950" lvl="1" indent="-285750">
              <a:lnSpc>
                <a:spcPct val="107000"/>
              </a:lnSpc>
              <a:buFont typeface="Wingdings" panose="05000000000000000000" pitchFamily="2" charset="2"/>
              <a:buChar char="ü"/>
            </a:pPr>
            <a:r>
              <a:rPr lang="en-US" sz="1600" dirty="0">
                <a:solidFill>
                  <a:schemeClr val="tx2"/>
                </a:solidFill>
                <a:effectLst/>
                <a:latin typeface="Candara" panose="020E0502030303020204" pitchFamily="34" charset="0"/>
                <a:ea typeface="Calibri" panose="020F0502020204030204" pitchFamily="34" charset="0"/>
                <a:cs typeface="Times New Roman" panose="02020603050405020304" pitchFamily="18" charset="0"/>
              </a:rPr>
              <a:t>Expanded the current rule to previously approved facilities for applications that are not rewrites (subsequent divisions, BLA, </a:t>
            </a:r>
            <a:r>
              <a:rPr lang="en-US" sz="1600" dirty="0" err="1">
                <a:solidFill>
                  <a:schemeClr val="tx2"/>
                </a:solidFill>
                <a:effectLst/>
                <a:latin typeface="Candara" panose="020E0502030303020204" pitchFamily="34" charset="0"/>
                <a:ea typeface="Calibri" panose="020F0502020204030204" pitchFamily="34" charset="0"/>
                <a:cs typeface="Times New Roman" panose="02020603050405020304" pitchFamily="18" charset="0"/>
              </a:rPr>
              <a:t>etc</a:t>
            </a:r>
            <a:r>
              <a:rPr lang="en-US" sz="1600" dirty="0">
                <a:solidFill>
                  <a:schemeClr val="tx2"/>
                </a:solidFill>
                <a:effectLst/>
                <a:latin typeface="Candara" panose="020E0502030303020204" pitchFamily="34" charset="0"/>
                <a:ea typeface="Calibri" panose="020F0502020204030204" pitchFamily="34" charset="0"/>
                <a:cs typeface="Times New Roman" panose="02020603050405020304" pitchFamily="18" charset="0"/>
              </a:rPr>
              <a:t>)</a:t>
            </a:r>
          </a:p>
          <a:p>
            <a:pPr marL="742950" lvl="1" indent="-285750">
              <a:lnSpc>
                <a:spcPct val="107000"/>
              </a:lnSpc>
              <a:buFont typeface="Wingdings" panose="05000000000000000000" pitchFamily="2" charset="2"/>
              <a:buChar char="ü"/>
            </a:pPr>
            <a:r>
              <a:rPr lang="en-US" sz="1600" dirty="0">
                <a:solidFill>
                  <a:schemeClr val="tx2"/>
                </a:solidFill>
                <a:effectLst/>
                <a:latin typeface="Candara" panose="020E0502030303020204" pitchFamily="34" charset="0"/>
                <a:ea typeface="Calibri" panose="020F0502020204030204" pitchFamily="34" charset="0"/>
                <a:cs typeface="Times New Roman" panose="02020603050405020304" pitchFamily="18" charset="0"/>
              </a:rPr>
              <a:t>Re-worked the rule to better define when and how a COSA rewrite is processed and when and how a revised lot layout is processed.</a:t>
            </a:r>
          </a:p>
          <a:p>
            <a:pPr lvl="1">
              <a:lnSpc>
                <a:spcPct val="107000"/>
              </a:lnSpc>
            </a:pPr>
            <a:endParaRPr lang="en-US" sz="1600" dirty="0">
              <a:solidFill>
                <a:schemeClr val="tx2"/>
              </a:solidFill>
              <a:effectLst/>
              <a:latin typeface="Candara" panose="020E0502030303020204" pitchFamily="34" charset="0"/>
              <a:ea typeface="Calibri" panose="020F0502020204030204" pitchFamily="34" charset="0"/>
              <a:cs typeface="Times New Roman" panose="02020603050405020304" pitchFamily="18" charset="0"/>
            </a:endParaRPr>
          </a:p>
          <a:p>
            <a:pPr marL="285750" indent="-285750">
              <a:lnSpc>
                <a:spcPct val="107000"/>
              </a:lnSpc>
              <a:buFont typeface="Wingdings" panose="05000000000000000000" pitchFamily="2" charset="2"/>
              <a:buChar char="§"/>
            </a:pPr>
            <a:r>
              <a:rPr lang="en-US" sz="1600" b="1" dirty="0">
                <a:solidFill>
                  <a:schemeClr val="tx2"/>
                </a:solidFill>
                <a:latin typeface="Candara" panose="020E0502030303020204" pitchFamily="34" charset="0"/>
                <a:ea typeface="Calibri" panose="020F0502020204030204" pitchFamily="34" charset="0"/>
                <a:cs typeface="Times New Roman" panose="02020603050405020304" pitchFamily="18" charset="0"/>
              </a:rPr>
              <a:t>Revised DEQ 3 Standards for Small Water Systems</a:t>
            </a:r>
          </a:p>
          <a:p>
            <a:pPr marL="742950" lvl="1" indent="-285750">
              <a:lnSpc>
                <a:spcPct val="107000"/>
              </a:lnSpc>
              <a:buFont typeface="Wingdings" panose="05000000000000000000" pitchFamily="2" charset="2"/>
              <a:buChar char="ü"/>
            </a:pPr>
            <a:r>
              <a:rPr lang="en-US" sz="1600" dirty="0">
                <a:solidFill>
                  <a:schemeClr val="tx2"/>
                </a:solidFill>
              </a:rPr>
              <a:t>Provides design criteria for public non-community water systems as multi-user water systems have been moved to DEQ-20. </a:t>
            </a:r>
          </a:p>
          <a:p>
            <a:pPr lvl="1">
              <a:lnSpc>
                <a:spcPct val="107000"/>
              </a:lnSpc>
            </a:pPr>
            <a:endParaRPr lang="en-US" sz="1600" dirty="0">
              <a:solidFill>
                <a:schemeClr val="tx2"/>
              </a:solidFill>
              <a:latin typeface="Candara" panose="020E0502030303020204" pitchFamily="34" charset="0"/>
              <a:ea typeface="Calibri" panose="020F0502020204030204" pitchFamily="34" charset="0"/>
              <a:cs typeface="Times New Roman" panose="02020603050405020304" pitchFamily="18" charset="0"/>
            </a:endParaRPr>
          </a:p>
          <a:p>
            <a:pPr marL="285750" indent="-285750">
              <a:lnSpc>
                <a:spcPct val="107000"/>
              </a:lnSpc>
              <a:buFont typeface="Wingdings" panose="05000000000000000000" pitchFamily="2" charset="2"/>
              <a:buChar char="§"/>
            </a:pPr>
            <a:endParaRPr lang="en-US" sz="1600" b="1" dirty="0">
              <a:solidFill>
                <a:schemeClr val="tx2"/>
              </a:solidFill>
              <a:effectLst/>
              <a:latin typeface="Candara" panose="020E0502030303020204" pitchFamily="34" charset="0"/>
              <a:ea typeface="Calibri" panose="020F0502020204030204" pitchFamily="34" charset="0"/>
              <a:cs typeface="Times New Roman" panose="02020603050405020304" pitchFamily="18" charset="0"/>
            </a:endParaRPr>
          </a:p>
          <a:p>
            <a:pPr lvl="1">
              <a:lnSpc>
                <a:spcPct val="107000"/>
              </a:lnSpc>
            </a:pPr>
            <a:endParaRPr lang="en-US" dirty="0">
              <a:solidFill>
                <a:schemeClr val="tx2"/>
              </a:solidFill>
              <a:effectLst/>
              <a:latin typeface="Candara" panose="020E0502030303020204" pitchFamily="34" charset="0"/>
              <a:ea typeface="Calibri" panose="020F0502020204030204" pitchFamily="34" charset="0"/>
              <a:cs typeface="Times New Roman" panose="02020603050405020304" pitchFamily="18" charset="0"/>
            </a:endParaRPr>
          </a:p>
        </p:txBody>
      </p:sp>
      <p:sp>
        <p:nvSpPr>
          <p:cNvPr id="6" name="Slide Number Placeholder 5">
            <a:extLst>
              <a:ext uri="{FF2B5EF4-FFF2-40B4-BE49-F238E27FC236}">
                <a16:creationId xmlns:a16="http://schemas.microsoft.com/office/drawing/2014/main" id="{ED5285D8-FEB1-45A2-B757-E28AB8E510C8}"/>
              </a:ext>
            </a:extLst>
          </p:cNvPr>
          <p:cNvSpPr>
            <a:spLocks noGrp="1"/>
          </p:cNvSpPr>
          <p:nvPr>
            <p:ph type="sldNum" sz="quarter" idx="12"/>
          </p:nvPr>
        </p:nvSpPr>
        <p:spPr/>
        <p:txBody>
          <a:bodyPr/>
          <a:lstStyle/>
          <a:p>
            <a:fld id="{13762562-2A85-467C-BBAC-616507325291}" type="slidenum">
              <a:rPr lang="en-US" smtClean="0"/>
              <a:t>8</a:t>
            </a:fld>
            <a:endParaRPr lang="en-US" dirty="0"/>
          </a:p>
        </p:txBody>
      </p:sp>
      <p:pic>
        <p:nvPicPr>
          <p:cNvPr id="4" name="Picture 6" descr="http://www.deq.mt.gov/FedSuperfund/04_DEQLogo_WhiteBG_Web.jpg">
            <a:extLst>
              <a:ext uri="{FF2B5EF4-FFF2-40B4-BE49-F238E27FC236}">
                <a16:creationId xmlns:a16="http://schemas.microsoft.com/office/drawing/2014/main" id="{7070399E-89F2-3734-DF06-6C684C29202E}"/>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1971" t="23505" r="7744" b="23611"/>
          <a:stretch/>
        </p:blipFill>
        <p:spPr bwMode="auto">
          <a:xfrm>
            <a:off x="7848600" y="6172200"/>
            <a:ext cx="1235075" cy="628650"/>
          </a:xfrm>
          <a:prstGeom prst="rect">
            <a:avLst/>
          </a:prstGeom>
          <a:noFill/>
          <a:extLst>
            <a:ext uri="{909E8E84-426E-40DD-AFC4-6F175D3DCCD1}">
              <a14:hiddenFill xmlns:a14="http://schemas.microsoft.com/office/drawing/2010/main">
                <a:solidFill>
                  <a:srgbClr val="FFFFFF"/>
                </a:solidFill>
              </a14:hiddenFill>
            </a:ext>
          </a:extLst>
        </p:spPr>
      </p:pic>
      <p:sp>
        <p:nvSpPr>
          <p:cNvPr id="10" name="Title 2">
            <a:extLst>
              <a:ext uri="{FF2B5EF4-FFF2-40B4-BE49-F238E27FC236}">
                <a16:creationId xmlns:a16="http://schemas.microsoft.com/office/drawing/2014/main" id="{F5EB682B-E98D-B8B7-FCA6-B85E8DD8BB10}"/>
              </a:ext>
            </a:extLst>
          </p:cNvPr>
          <p:cNvSpPr>
            <a:spLocks noGrp="1"/>
          </p:cNvSpPr>
          <p:nvPr>
            <p:ph type="title"/>
          </p:nvPr>
        </p:nvSpPr>
        <p:spPr>
          <a:xfrm>
            <a:off x="457200" y="242712"/>
            <a:ext cx="8229600" cy="1252537"/>
          </a:xfrm>
        </p:spPr>
        <p:txBody>
          <a:bodyPr>
            <a:normAutofit fontScale="90000"/>
          </a:bodyPr>
          <a:lstStyle/>
          <a:p>
            <a:r>
              <a:rPr lang="en-US" dirty="0"/>
              <a:t>Quick Overview of Phase 1 Changes</a:t>
            </a:r>
            <a:br>
              <a:rPr lang="en-US" dirty="0"/>
            </a:br>
            <a:r>
              <a:rPr lang="en-US" sz="3100" dirty="0"/>
              <a:t>continued</a:t>
            </a:r>
            <a:endParaRPr lang="en-US" dirty="0"/>
          </a:p>
        </p:txBody>
      </p:sp>
    </p:spTree>
    <p:extLst>
      <p:ext uri="{BB962C8B-B14F-4D97-AF65-F5344CB8AC3E}">
        <p14:creationId xmlns:p14="http://schemas.microsoft.com/office/powerpoint/2010/main" val="41315608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524000"/>
          </a:xfrm>
        </p:spPr>
        <p:txBody>
          <a:bodyPr>
            <a:normAutofit fontScale="90000"/>
          </a:bodyPr>
          <a:lstStyle/>
          <a:p>
            <a:r>
              <a:rPr lang="en-US" dirty="0"/>
              <a:t>Quick Overview of Phase 1 Changes</a:t>
            </a:r>
            <a:br>
              <a:rPr lang="en-US" dirty="0"/>
            </a:br>
            <a:r>
              <a:rPr lang="en-US" sz="3100" dirty="0"/>
              <a:t>continued</a:t>
            </a:r>
            <a:endParaRPr lang="en-US" dirty="0">
              <a:solidFill>
                <a:schemeClr val="tx1"/>
              </a:solidFill>
            </a:endParaRPr>
          </a:p>
        </p:txBody>
      </p:sp>
      <p:sp>
        <p:nvSpPr>
          <p:cNvPr id="5" name="TextBox 4">
            <a:extLst>
              <a:ext uri="{FF2B5EF4-FFF2-40B4-BE49-F238E27FC236}">
                <a16:creationId xmlns:a16="http://schemas.microsoft.com/office/drawing/2014/main" id="{9B6CEC2D-7DB7-4D04-9F42-17C5FD2F8FD9}"/>
              </a:ext>
            </a:extLst>
          </p:cNvPr>
          <p:cNvSpPr txBox="1"/>
          <p:nvPr/>
        </p:nvSpPr>
        <p:spPr>
          <a:xfrm>
            <a:off x="609600" y="2057400"/>
            <a:ext cx="8077200" cy="4115742"/>
          </a:xfrm>
          <a:prstGeom prst="rect">
            <a:avLst/>
          </a:prstGeom>
          <a:noFill/>
        </p:spPr>
        <p:txBody>
          <a:bodyPr wrap="square">
            <a:spAutoFit/>
          </a:bodyPr>
          <a:lstStyle/>
          <a:p>
            <a:endParaRPr lang="en-US" sz="2400" b="1" dirty="0">
              <a:solidFill>
                <a:schemeClr val="tx2"/>
              </a:solidFill>
            </a:endParaRPr>
          </a:p>
          <a:p>
            <a:pPr marL="342900" indent="-342900">
              <a:buFont typeface="Wingdings" panose="05000000000000000000" pitchFamily="2" charset="2"/>
              <a:buChar char="§"/>
            </a:pPr>
            <a:r>
              <a:rPr lang="en-US" sz="1600" b="1" dirty="0">
                <a:solidFill>
                  <a:schemeClr val="tx2"/>
                </a:solidFill>
              </a:rPr>
              <a:t>Adoption of DEQ – 20, Montana Standards for Non-Public Water Systems</a:t>
            </a:r>
          </a:p>
          <a:p>
            <a:pPr marL="742950" lvl="1" indent="-285750">
              <a:lnSpc>
                <a:spcPct val="107000"/>
              </a:lnSpc>
              <a:buFont typeface="Wingdings" panose="05000000000000000000" pitchFamily="2" charset="2"/>
              <a:buChar char="ü"/>
            </a:pPr>
            <a:r>
              <a:rPr lang="en-US" sz="1600" dirty="0">
                <a:solidFill>
                  <a:schemeClr val="tx2"/>
                </a:solidFill>
              </a:rPr>
              <a:t>Circular DEQ-20 covers minimum design standards for non-public water systems currently in ARM 17.36 and Circular DEQ-3 (multiple-user systems), DEQ-11 (individual /shared springs), DEQ-17 (individual/shared cisterns).</a:t>
            </a:r>
          </a:p>
          <a:p>
            <a:pPr marL="1257300" lvl="2" indent="-342900">
              <a:lnSpc>
                <a:spcPct val="107000"/>
              </a:lnSpc>
              <a:buFont typeface="Wingdings" panose="05000000000000000000" pitchFamily="2" charset="2"/>
              <a:buChar char="§"/>
            </a:pPr>
            <a:r>
              <a:rPr lang="en-US" sz="1600" dirty="0">
                <a:solidFill>
                  <a:schemeClr val="tx2"/>
                </a:solidFill>
              </a:rPr>
              <a:t>Treatment design for non-public systems</a:t>
            </a:r>
          </a:p>
          <a:p>
            <a:pPr marL="1257300" lvl="2" indent="-342900">
              <a:lnSpc>
                <a:spcPct val="107000"/>
              </a:lnSpc>
              <a:buFont typeface="Wingdings" panose="05000000000000000000" pitchFamily="2" charset="2"/>
              <a:buChar char="§"/>
            </a:pPr>
            <a:r>
              <a:rPr lang="en-US" sz="1600" dirty="0">
                <a:solidFill>
                  <a:schemeClr val="tx2"/>
                </a:solidFill>
              </a:rPr>
              <a:t>Springs (individual and shared only, no multiple-user springs)</a:t>
            </a:r>
          </a:p>
          <a:p>
            <a:pPr marL="1257300" lvl="2" indent="-342900">
              <a:lnSpc>
                <a:spcPct val="107000"/>
              </a:lnSpc>
              <a:buFont typeface="Wingdings" panose="05000000000000000000" pitchFamily="2" charset="2"/>
              <a:buChar char="§"/>
            </a:pPr>
            <a:r>
              <a:rPr lang="en-US" sz="1600" dirty="0">
                <a:solidFill>
                  <a:schemeClr val="tx2"/>
                </a:solidFill>
              </a:rPr>
              <a:t>Cisterns (individual and shared only), multiple-user located in DEQ-1</a:t>
            </a:r>
          </a:p>
          <a:p>
            <a:pPr marL="1257300" lvl="2" indent="-342900">
              <a:lnSpc>
                <a:spcPct val="107000"/>
              </a:lnSpc>
              <a:buFont typeface="Wingdings" panose="05000000000000000000" pitchFamily="2" charset="2"/>
              <a:buChar char="§"/>
            </a:pPr>
            <a:r>
              <a:rPr lang="en-US" sz="1600" dirty="0">
                <a:solidFill>
                  <a:schemeClr val="tx2"/>
                </a:solidFill>
              </a:rPr>
              <a:t>Low flow wells w/storage - allowed without waiver with supporting information</a:t>
            </a:r>
          </a:p>
          <a:p>
            <a:pPr marL="342900" indent="-342900">
              <a:lnSpc>
                <a:spcPct val="107000"/>
              </a:lnSpc>
              <a:buFont typeface="Wingdings" panose="05000000000000000000" pitchFamily="2" charset="2"/>
              <a:buChar char="§"/>
            </a:pPr>
            <a:r>
              <a:rPr lang="en-US" sz="1600" b="1" dirty="0">
                <a:solidFill>
                  <a:schemeClr val="tx2"/>
                </a:solidFill>
              </a:rPr>
              <a:t>Minor Change to DEQ-4 MONTANA STANDARDS FOR SUBSURFACE WASTEWATER TREATMENT SYSTEMS</a:t>
            </a:r>
          </a:p>
          <a:p>
            <a:pPr marL="800100" lvl="1" indent="-342900">
              <a:lnSpc>
                <a:spcPct val="107000"/>
              </a:lnSpc>
              <a:buFont typeface="Wingdings" panose="05000000000000000000" pitchFamily="2" charset="2"/>
              <a:buChar char="ü"/>
            </a:pPr>
            <a:r>
              <a:rPr lang="en-US" sz="1600" dirty="0">
                <a:solidFill>
                  <a:schemeClr val="tx2"/>
                </a:solidFill>
              </a:rPr>
              <a:t>System Designs, Plans and Specifications are no longer required for individual or shared systems</a:t>
            </a:r>
          </a:p>
          <a:p>
            <a:pPr marL="342900" indent="-342900">
              <a:buFont typeface="Wingdings" panose="05000000000000000000" pitchFamily="2" charset="2"/>
              <a:buChar char="§"/>
            </a:pPr>
            <a:endParaRPr lang="en-US" sz="1600" b="1" dirty="0">
              <a:solidFill>
                <a:schemeClr val="tx2"/>
              </a:solidFill>
            </a:endParaRPr>
          </a:p>
        </p:txBody>
      </p:sp>
      <p:sp>
        <p:nvSpPr>
          <p:cNvPr id="4" name="Slide Number Placeholder 3">
            <a:extLst>
              <a:ext uri="{FF2B5EF4-FFF2-40B4-BE49-F238E27FC236}">
                <a16:creationId xmlns:a16="http://schemas.microsoft.com/office/drawing/2014/main" id="{544B1AF1-6BFC-4A28-8ED6-4670ECF3A0DD}"/>
              </a:ext>
            </a:extLst>
          </p:cNvPr>
          <p:cNvSpPr>
            <a:spLocks noGrp="1"/>
          </p:cNvSpPr>
          <p:nvPr>
            <p:ph type="sldNum" sz="quarter" idx="12"/>
          </p:nvPr>
        </p:nvSpPr>
        <p:spPr/>
        <p:txBody>
          <a:bodyPr/>
          <a:lstStyle/>
          <a:p>
            <a:fld id="{13762562-2A85-467C-BBAC-616507325291}" type="slidenum">
              <a:rPr lang="en-US" smtClean="0"/>
              <a:t>9</a:t>
            </a:fld>
            <a:endParaRPr lang="en-US" dirty="0"/>
          </a:p>
        </p:txBody>
      </p:sp>
      <p:pic>
        <p:nvPicPr>
          <p:cNvPr id="3" name="Picture 6" descr="http://www.deq.mt.gov/FedSuperfund/04_DEQLogo_WhiteBG_Web.jpg">
            <a:extLst>
              <a:ext uri="{FF2B5EF4-FFF2-40B4-BE49-F238E27FC236}">
                <a16:creationId xmlns:a16="http://schemas.microsoft.com/office/drawing/2014/main" id="{81B8FC8F-1153-64DB-3F7A-818749525E9E}"/>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1971" t="23505" r="7744" b="23611"/>
          <a:stretch/>
        </p:blipFill>
        <p:spPr bwMode="auto">
          <a:xfrm>
            <a:off x="7848600" y="6172200"/>
            <a:ext cx="1235075" cy="628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706411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shley &amp; DeeDee 062816 to Present">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Waveform">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Verve">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Ashley &amp; DeeDee 062816 to Present</Template>
  <TotalTime>29598</TotalTime>
  <Words>989</Words>
  <Application>Microsoft Office PowerPoint</Application>
  <PresentationFormat>On-screen Show (4:3)</PresentationFormat>
  <Paragraphs>288</Paragraphs>
  <Slides>12</Slides>
  <Notes>12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12</vt:i4>
      </vt:variant>
    </vt:vector>
  </HeadingPairs>
  <TitlesOfParts>
    <vt:vector size="20" baseType="lpstr">
      <vt:lpstr>Arial</vt:lpstr>
      <vt:lpstr>Calibri</vt:lpstr>
      <vt:lpstr>Candara</vt:lpstr>
      <vt:lpstr>Corbel</vt:lpstr>
      <vt:lpstr>Symbol</vt:lpstr>
      <vt:lpstr>Times New Roman</vt:lpstr>
      <vt:lpstr>Wingdings</vt:lpstr>
      <vt:lpstr>Ashley &amp; DeeDee 062816 to Present</vt:lpstr>
      <vt:lpstr> COMPREHENSIVE RULE CHANGES </vt:lpstr>
      <vt:lpstr>COMPREHENSIVE RULE CHANGES</vt:lpstr>
      <vt:lpstr>Statutory Authority</vt:lpstr>
      <vt:lpstr>ARM 17.36.101 et seq. SUBDIVISIONS/ON-SITE SUBSURFACE WASTEWATER TREATMENT</vt:lpstr>
      <vt:lpstr>DEQ CIRCULARS (Prior to April 15, 2023)</vt:lpstr>
      <vt:lpstr>DEQ Proposed Pathway</vt:lpstr>
      <vt:lpstr>Quick Overview of Phase 1 Changes</vt:lpstr>
      <vt:lpstr>Quick Overview of Phase 1 Changes continued</vt:lpstr>
      <vt:lpstr>Quick Overview of Phase 1 Changes continued</vt:lpstr>
      <vt:lpstr>Phase 2 - Proposed Changes  </vt:lpstr>
      <vt:lpstr> Phase 2 - Proposed Changes  </vt:lpstr>
      <vt:lpstr>Questions? Shawn.Rowland@mt.gov, 406-444-6727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Stormwater:  A Primer</dc:title>
  <dc:creator>Fischer, Deanne</dc:creator>
  <cp:lastModifiedBy>Rowland, Shawn</cp:lastModifiedBy>
  <cp:revision>456</cp:revision>
  <cp:lastPrinted>2021-10-11T19:07:59Z</cp:lastPrinted>
  <dcterms:created xsi:type="dcterms:W3CDTF">2016-06-29T03:46:06Z</dcterms:created>
  <dcterms:modified xsi:type="dcterms:W3CDTF">2023-05-19T14:37:09Z</dcterms:modified>
</cp:coreProperties>
</file>